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80" r:id="rId5"/>
    <p:sldId id="317" r:id="rId6"/>
    <p:sldId id="311" r:id="rId7"/>
    <p:sldId id="326" r:id="rId8"/>
    <p:sldId id="318" r:id="rId9"/>
    <p:sldId id="323" r:id="rId10"/>
    <p:sldId id="327" r:id="rId11"/>
    <p:sldId id="330" r:id="rId12"/>
    <p:sldId id="332" r:id="rId13"/>
    <p:sldId id="33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40FF"/>
    <a:srgbClr val="F4E7CE"/>
    <a:srgbClr val="130E3B"/>
    <a:srgbClr val="233881"/>
    <a:srgbClr val="041E42"/>
    <a:srgbClr val="009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7BBE9D-FFB3-47E4-9DCA-CA0E63435579}" v="14" dt="2021-10-25T09:33:47.3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0"/>
    <p:restoredTop sz="94674"/>
  </p:normalViewPr>
  <p:slideViewPr>
    <p:cSldViewPr snapToGrid="0" snapToObjects="1">
      <p:cViewPr varScale="1">
        <p:scale>
          <a:sx n="97" d="100"/>
          <a:sy n="97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Daid, Liam" userId="S::lj.mcdaid@ulster.ac.uk::70bec315-10ac-4893-9d24-0143fd70b01a" providerId="AD" clId="Web-{B4CD3543-C43F-B7C4-3857-6643BD840B98}"/>
    <pc:docChg chg="modSld">
      <pc:chgData name="McDaid, Liam" userId="S::lj.mcdaid@ulster.ac.uk::70bec315-10ac-4893-9d24-0143fd70b01a" providerId="AD" clId="Web-{B4CD3543-C43F-B7C4-3857-6643BD840B98}" dt="2021-06-14T12:10:05.028" v="0" actId="1076"/>
      <pc:docMkLst>
        <pc:docMk/>
      </pc:docMkLst>
      <pc:sldChg chg="modSp">
        <pc:chgData name="McDaid, Liam" userId="S::lj.mcdaid@ulster.ac.uk::70bec315-10ac-4893-9d24-0143fd70b01a" providerId="AD" clId="Web-{B4CD3543-C43F-B7C4-3857-6643BD840B98}" dt="2021-06-14T12:10:05.028" v="0" actId="1076"/>
        <pc:sldMkLst>
          <pc:docMk/>
          <pc:sldMk cId="1874169530" sldId="308"/>
        </pc:sldMkLst>
        <pc:grpChg chg="mod">
          <ac:chgData name="McDaid, Liam" userId="S::lj.mcdaid@ulster.ac.uk::70bec315-10ac-4893-9d24-0143fd70b01a" providerId="AD" clId="Web-{B4CD3543-C43F-B7C4-3857-6643BD840B98}" dt="2021-06-14T12:10:05.028" v="0" actId="1076"/>
          <ac:grpSpMkLst>
            <pc:docMk/>
            <pc:sldMk cId="1874169530" sldId="308"/>
            <ac:grpSpMk id="118" creationId="{6EE8F0AA-0BFB-4CD2-B46C-76CD4C204BB0}"/>
          </ac:grpSpMkLst>
        </pc:grpChg>
      </pc:sldChg>
    </pc:docChg>
  </pc:docChgLst>
  <pc:docChgLst>
    <pc:chgData name="McDaid, Liam" userId="S::lj.mcdaid@ulster.ac.uk::70bec315-10ac-4893-9d24-0143fd70b01a" providerId="AD" clId="Web-{4A2F3FA2-2053-F484-CB0C-DAC26E12B82F}"/>
    <pc:docChg chg="addSld modSld">
      <pc:chgData name="McDaid, Liam" userId="S::lj.mcdaid@ulster.ac.uk::70bec315-10ac-4893-9d24-0143fd70b01a" providerId="AD" clId="Web-{4A2F3FA2-2053-F484-CB0C-DAC26E12B82F}" dt="2021-07-02T15:01:15.088" v="9" actId="14100"/>
      <pc:docMkLst>
        <pc:docMk/>
      </pc:docMkLst>
      <pc:sldChg chg="addSp delSp modSp new">
        <pc:chgData name="McDaid, Liam" userId="S::lj.mcdaid@ulster.ac.uk::70bec315-10ac-4893-9d24-0143fd70b01a" providerId="AD" clId="Web-{4A2F3FA2-2053-F484-CB0C-DAC26E12B82F}" dt="2021-07-02T15:01:15.088" v="9" actId="14100"/>
        <pc:sldMkLst>
          <pc:docMk/>
          <pc:sldMk cId="3006163918" sldId="323"/>
        </pc:sldMkLst>
        <pc:spChg chg="del">
          <ac:chgData name="McDaid, Liam" userId="S::lj.mcdaid@ulster.ac.uk::70bec315-10ac-4893-9d24-0143fd70b01a" providerId="AD" clId="Web-{4A2F3FA2-2053-F484-CB0C-DAC26E12B82F}" dt="2021-07-02T15:00:49.963" v="2"/>
          <ac:spMkLst>
            <pc:docMk/>
            <pc:sldMk cId="3006163918" sldId="323"/>
            <ac:spMk id="2" creationId="{2A041607-F5B5-4DBB-9EB0-DE462BEB734C}"/>
          </ac:spMkLst>
        </pc:spChg>
        <pc:spChg chg="del">
          <ac:chgData name="McDaid, Liam" userId="S::lj.mcdaid@ulster.ac.uk::70bec315-10ac-4893-9d24-0143fd70b01a" providerId="AD" clId="Web-{4A2F3FA2-2053-F484-CB0C-DAC26E12B82F}" dt="2021-07-02T15:00:52.619" v="3"/>
          <ac:spMkLst>
            <pc:docMk/>
            <pc:sldMk cId="3006163918" sldId="323"/>
            <ac:spMk id="3" creationId="{500E03DF-AC47-41C0-A914-D8AFACB7602B}"/>
          </ac:spMkLst>
        </pc:spChg>
        <pc:picChg chg="add mod">
          <ac:chgData name="McDaid, Liam" userId="S::lj.mcdaid@ulster.ac.uk::70bec315-10ac-4893-9d24-0143fd70b01a" providerId="AD" clId="Web-{4A2F3FA2-2053-F484-CB0C-DAC26E12B82F}" dt="2021-07-02T15:01:15.088" v="9" actId="14100"/>
          <ac:picMkLst>
            <pc:docMk/>
            <pc:sldMk cId="3006163918" sldId="323"/>
            <ac:picMk id="4" creationId="{2476BF8C-641B-4F10-B104-2B7DF41BC0C1}"/>
          </ac:picMkLst>
        </pc:picChg>
      </pc:sldChg>
    </pc:docChg>
  </pc:docChgLst>
  <pc:docChgLst>
    <pc:chgData name="Marinus Toman" userId="141c774a-35d6-4538-9a6d-02fe45ed1b6a" providerId="ADAL" clId="{A97BBE9D-FFB3-47E4-9DCA-CA0E63435579}"/>
    <pc:docChg chg="addSld delSld modSld sldOrd">
      <pc:chgData name="Marinus Toman" userId="141c774a-35d6-4538-9a6d-02fe45ed1b6a" providerId="ADAL" clId="{A97BBE9D-FFB3-47E4-9DCA-CA0E63435579}" dt="2021-10-25T09:34:48.886" v="80" actId="1076"/>
      <pc:docMkLst>
        <pc:docMk/>
      </pc:docMkLst>
      <pc:sldChg chg="del modTransition">
        <pc:chgData name="Marinus Toman" userId="141c774a-35d6-4538-9a6d-02fe45ed1b6a" providerId="ADAL" clId="{A97BBE9D-FFB3-47E4-9DCA-CA0E63435579}" dt="2021-10-25T09:14:23.525" v="16" actId="2696"/>
        <pc:sldMkLst>
          <pc:docMk/>
          <pc:sldMk cId="3384489985" sldId="279"/>
        </pc:sldMkLst>
      </pc:sldChg>
      <pc:sldChg chg="delSp modTransition modAnim">
        <pc:chgData name="Marinus Toman" userId="141c774a-35d6-4538-9a6d-02fe45ed1b6a" providerId="ADAL" clId="{A97BBE9D-FFB3-47E4-9DCA-CA0E63435579}" dt="2021-10-25T09:07:56.398" v="1"/>
        <pc:sldMkLst>
          <pc:docMk/>
          <pc:sldMk cId="760838322" sldId="280"/>
        </pc:sldMkLst>
        <pc:picChg chg="del">
          <ac:chgData name="Marinus Toman" userId="141c774a-35d6-4538-9a6d-02fe45ed1b6a" providerId="ADAL" clId="{A97BBE9D-FFB3-47E4-9DCA-CA0E63435579}" dt="2021-10-25T09:07:56.398" v="1"/>
          <ac:picMkLst>
            <pc:docMk/>
            <pc:sldMk cId="760838322" sldId="280"/>
            <ac:picMk id="5" creationId="{E23702E1-411E-41D4-9433-AA67E7E4A4A8}"/>
          </ac:picMkLst>
        </pc:picChg>
      </pc:sldChg>
      <pc:sldChg chg="delSp modTransition modAnim">
        <pc:chgData name="Marinus Toman" userId="141c774a-35d6-4538-9a6d-02fe45ed1b6a" providerId="ADAL" clId="{A97BBE9D-FFB3-47E4-9DCA-CA0E63435579}" dt="2021-10-25T09:07:56.398" v="1"/>
        <pc:sldMkLst>
          <pc:docMk/>
          <pc:sldMk cId="1617914525" sldId="311"/>
        </pc:sldMkLst>
        <pc:picChg chg="del">
          <ac:chgData name="Marinus Toman" userId="141c774a-35d6-4538-9a6d-02fe45ed1b6a" providerId="ADAL" clId="{A97BBE9D-FFB3-47E4-9DCA-CA0E63435579}" dt="2021-10-25T09:07:56.398" v="1"/>
          <ac:picMkLst>
            <pc:docMk/>
            <pc:sldMk cId="1617914525" sldId="311"/>
            <ac:picMk id="3" creationId="{778B63E1-2253-4555-96A2-A6B7E3B7D00C}"/>
          </ac:picMkLst>
        </pc:picChg>
      </pc:sldChg>
      <pc:sldChg chg="delSp modSp mod ord modTransition modAnim">
        <pc:chgData name="Marinus Toman" userId="141c774a-35d6-4538-9a6d-02fe45ed1b6a" providerId="ADAL" clId="{A97BBE9D-FFB3-47E4-9DCA-CA0E63435579}" dt="2021-10-25T09:27:02.770" v="69" actId="20577"/>
        <pc:sldMkLst>
          <pc:docMk/>
          <pc:sldMk cId="74695776" sldId="317"/>
        </pc:sldMkLst>
        <pc:spChg chg="mod">
          <ac:chgData name="Marinus Toman" userId="141c774a-35d6-4538-9a6d-02fe45ed1b6a" providerId="ADAL" clId="{A97BBE9D-FFB3-47E4-9DCA-CA0E63435579}" dt="2021-10-25T09:27:02.770" v="69" actId="20577"/>
          <ac:spMkLst>
            <pc:docMk/>
            <pc:sldMk cId="74695776" sldId="317"/>
            <ac:spMk id="2" creationId="{B178833F-7DFD-4D51-B30F-E51949C9F669}"/>
          </ac:spMkLst>
        </pc:spChg>
        <pc:picChg chg="del">
          <ac:chgData name="Marinus Toman" userId="141c774a-35d6-4538-9a6d-02fe45ed1b6a" providerId="ADAL" clId="{A97BBE9D-FFB3-47E4-9DCA-CA0E63435579}" dt="2021-10-25T09:07:56.398" v="1"/>
          <ac:picMkLst>
            <pc:docMk/>
            <pc:sldMk cId="74695776" sldId="317"/>
            <ac:picMk id="6" creationId="{77A5CD3F-1864-47A9-8FD9-1D1B7442DA7D}"/>
          </ac:picMkLst>
        </pc:picChg>
      </pc:sldChg>
      <pc:sldChg chg="delSp modTransition modAnim">
        <pc:chgData name="Marinus Toman" userId="141c774a-35d6-4538-9a6d-02fe45ed1b6a" providerId="ADAL" clId="{A97BBE9D-FFB3-47E4-9DCA-CA0E63435579}" dt="2021-10-25T09:33:47.350" v="75"/>
        <pc:sldMkLst>
          <pc:docMk/>
          <pc:sldMk cId="1663882060" sldId="318"/>
        </pc:sldMkLst>
        <pc:picChg chg="del">
          <ac:chgData name="Marinus Toman" userId="141c774a-35d6-4538-9a6d-02fe45ed1b6a" providerId="ADAL" clId="{A97BBE9D-FFB3-47E4-9DCA-CA0E63435579}" dt="2021-10-25T09:07:56.398" v="1"/>
          <ac:picMkLst>
            <pc:docMk/>
            <pc:sldMk cId="1663882060" sldId="318"/>
            <ac:picMk id="45" creationId="{A72CDE92-3F57-4407-8D2B-F79520922B15}"/>
          </ac:picMkLst>
        </pc:picChg>
      </pc:sldChg>
      <pc:sldChg chg="delSp del modTransition modAnim">
        <pc:chgData name="Marinus Toman" userId="141c774a-35d6-4538-9a6d-02fe45ed1b6a" providerId="ADAL" clId="{A97BBE9D-FFB3-47E4-9DCA-CA0E63435579}" dt="2021-10-25T09:27:14.734" v="70" actId="47"/>
        <pc:sldMkLst>
          <pc:docMk/>
          <pc:sldMk cId="2823815320" sldId="322"/>
        </pc:sldMkLst>
        <pc:picChg chg="del">
          <ac:chgData name="Marinus Toman" userId="141c774a-35d6-4538-9a6d-02fe45ed1b6a" providerId="ADAL" clId="{A97BBE9D-FFB3-47E4-9DCA-CA0E63435579}" dt="2021-10-25T09:07:56.398" v="1"/>
          <ac:picMkLst>
            <pc:docMk/>
            <pc:sldMk cId="2823815320" sldId="322"/>
            <ac:picMk id="6" creationId="{A5A2B14B-494A-4D48-B6BC-873CB26E4B09}"/>
          </ac:picMkLst>
        </pc:picChg>
      </pc:sldChg>
      <pc:sldChg chg="delSp modSp mod modTransition modAnim">
        <pc:chgData name="Marinus Toman" userId="141c774a-35d6-4538-9a6d-02fe45ed1b6a" providerId="ADAL" clId="{A97BBE9D-FFB3-47E4-9DCA-CA0E63435579}" dt="2021-10-25T09:34:48.886" v="80" actId="1076"/>
        <pc:sldMkLst>
          <pc:docMk/>
          <pc:sldMk cId="3424804246" sldId="323"/>
        </pc:sldMkLst>
        <pc:picChg chg="mod">
          <ac:chgData name="Marinus Toman" userId="141c774a-35d6-4538-9a6d-02fe45ed1b6a" providerId="ADAL" clId="{A97BBE9D-FFB3-47E4-9DCA-CA0E63435579}" dt="2021-10-25T09:09:54.102" v="12" actId="1076"/>
          <ac:picMkLst>
            <pc:docMk/>
            <pc:sldMk cId="3424804246" sldId="323"/>
            <ac:picMk id="6" creationId="{F627F48F-448C-4AC9-8927-F675FEE309AE}"/>
          </ac:picMkLst>
        </pc:picChg>
        <pc:picChg chg="mod modCrop">
          <ac:chgData name="Marinus Toman" userId="141c774a-35d6-4538-9a6d-02fe45ed1b6a" providerId="ADAL" clId="{A97BBE9D-FFB3-47E4-9DCA-CA0E63435579}" dt="2021-10-25T09:34:48.886" v="80" actId="1076"/>
          <ac:picMkLst>
            <pc:docMk/>
            <pc:sldMk cId="3424804246" sldId="323"/>
            <ac:picMk id="7" creationId="{87C4122F-E310-4392-8C39-C299AAF794BD}"/>
          </ac:picMkLst>
        </pc:picChg>
        <pc:picChg chg="mod modCrop">
          <ac:chgData name="Marinus Toman" userId="141c774a-35d6-4538-9a6d-02fe45ed1b6a" providerId="ADAL" clId="{A97BBE9D-FFB3-47E4-9DCA-CA0E63435579}" dt="2021-10-25T09:34:25.392" v="78" actId="1076"/>
          <ac:picMkLst>
            <pc:docMk/>
            <pc:sldMk cId="3424804246" sldId="323"/>
            <ac:picMk id="8" creationId="{1DA6B5D8-8080-4874-800B-C4F32956BCDA}"/>
          </ac:picMkLst>
        </pc:picChg>
        <pc:picChg chg="del">
          <ac:chgData name="Marinus Toman" userId="141c774a-35d6-4538-9a6d-02fe45ed1b6a" providerId="ADAL" clId="{A97BBE9D-FFB3-47E4-9DCA-CA0E63435579}" dt="2021-10-25T09:07:56.398" v="1"/>
          <ac:picMkLst>
            <pc:docMk/>
            <pc:sldMk cId="3424804246" sldId="323"/>
            <ac:picMk id="16" creationId="{E232CD5D-7A0D-42D6-924A-A57046DC53A5}"/>
          </ac:picMkLst>
        </pc:picChg>
      </pc:sldChg>
      <pc:sldChg chg="delSp modSp mod modTransition modAnim">
        <pc:chgData name="Marinus Toman" userId="141c774a-35d6-4538-9a6d-02fe45ed1b6a" providerId="ADAL" clId="{A97BBE9D-FFB3-47E4-9DCA-CA0E63435579}" dt="2021-10-25T09:15:20.031" v="18" actId="1076"/>
        <pc:sldMkLst>
          <pc:docMk/>
          <pc:sldMk cId="4101567570" sldId="326"/>
        </pc:sldMkLst>
        <pc:picChg chg="mod">
          <ac:chgData name="Marinus Toman" userId="141c774a-35d6-4538-9a6d-02fe45ed1b6a" providerId="ADAL" clId="{A97BBE9D-FFB3-47E4-9DCA-CA0E63435579}" dt="2021-10-25T09:15:20.031" v="18" actId="1076"/>
          <ac:picMkLst>
            <pc:docMk/>
            <pc:sldMk cId="4101567570" sldId="326"/>
            <ac:picMk id="64" creationId="{CFDDD286-D72B-4FB6-A2CA-CD6E32A8959B}"/>
          </ac:picMkLst>
        </pc:picChg>
        <pc:picChg chg="del">
          <ac:chgData name="Marinus Toman" userId="141c774a-35d6-4538-9a6d-02fe45ed1b6a" providerId="ADAL" clId="{A97BBE9D-FFB3-47E4-9DCA-CA0E63435579}" dt="2021-10-25T09:07:56.398" v="1"/>
          <ac:picMkLst>
            <pc:docMk/>
            <pc:sldMk cId="4101567570" sldId="326"/>
            <ac:picMk id="66" creationId="{B5C6E6A3-0AA7-4A24-90D8-9EB0B7FB691E}"/>
          </ac:picMkLst>
        </pc:picChg>
      </pc:sldChg>
      <pc:sldChg chg="addSp delSp modSp mod modTransition modAnim">
        <pc:chgData name="Marinus Toman" userId="141c774a-35d6-4538-9a6d-02fe45ed1b6a" providerId="ADAL" clId="{A97BBE9D-FFB3-47E4-9DCA-CA0E63435579}" dt="2021-10-25T09:25:18.872" v="54" actId="14100"/>
        <pc:sldMkLst>
          <pc:docMk/>
          <pc:sldMk cId="2003816125" sldId="327"/>
        </pc:sldMkLst>
        <pc:spChg chg="add mod">
          <ac:chgData name="Marinus Toman" userId="141c774a-35d6-4538-9a6d-02fe45ed1b6a" providerId="ADAL" clId="{A97BBE9D-FFB3-47E4-9DCA-CA0E63435579}" dt="2021-10-25T09:25:18.872" v="54" actId="14100"/>
          <ac:spMkLst>
            <pc:docMk/>
            <pc:sldMk cId="2003816125" sldId="327"/>
            <ac:spMk id="3" creationId="{B56F80EE-C0D3-497F-8FBC-9419BE7F71D3}"/>
          </ac:spMkLst>
        </pc:spChg>
        <pc:grpChg chg="mod">
          <ac:chgData name="Marinus Toman" userId="141c774a-35d6-4538-9a6d-02fe45ed1b6a" providerId="ADAL" clId="{A97BBE9D-FFB3-47E4-9DCA-CA0E63435579}" dt="2021-10-25T09:16:39.810" v="27" actId="1076"/>
          <ac:grpSpMkLst>
            <pc:docMk/>
            <pc:sldMk cId="2003816125" sldId="327"/>
            <ac:grpSpMk id="23" creationId="{A789A48B-9F0F-49EF-89CA-C801AAE9DE7B}"/>
          </ac:grpSpMkLst>
        </pc:grpChg>
        <pc:picChg chg="del">
          <ac:chgData name="Marinus Toman" userId="141c774a-35d6-4538-9a6d-02fe45ed1b6a" providerId="ADAL" clId="{A97BBE9D-FFB3-47E4-9DCA-CA0E63435579}" dt="2021-10-25T09:07:56.398" v="1"/>
          <ac:picMkLst>
            <pc:docMk/>
            <pc:sldMk cId="2003816125" sldId="327"/>
            <ac:picMk id="8" creationId="{1DB8FC9E-24FE-4ACE-A48C-43DF304CFF20}"/>
          </ac:picMkLst>
        </pc:picChg>
      </pc:sldChg>
      <pc:sldChg chg="del modTransition">
        <pc:chgData name="Marinus Toman" userId="141c774a-35d6-4538-9a6d-02fe45ed1b6a" providerId="ADAL" clId="{A97BBE9D-FFB3-47E4-9DCA-CA0E63435579}" dt="2021-10-25T09:14:30.617" v="17" actId="2696"/>
        <pc:sldMkLst>
          <pc:docMk/>
          <pc:sldMk cId="520845065" sldId="329"/>
        </pc:sldMkLst>
      </pc:sldChg>
      <pc:sldChg chg="delSp modTransition modAnim">
        <pc:chgData name="Marinus Toman" userId="141c774a-35d6-4538-9a6d-02fe45ed1b6a" providerId="ADAL" clId="{A97BBE9D-FFB3-47E4-9DCA-CA0E63435579}" dt="2021-10-25T09:07:56.398" v="1"/>
        <pc:sldMkLst>
          <pc:docMk/>
          <pc:sldMk cId="844982422" sldId="330"/>
        </pc:sldMkLst>
        <pc:picChg chg="del">
          <ac:chgData name="Marinus Toman" userId="141c774a-35d6-4538-9a6d-02fe45ed1b6a" providerId="ADAL" clId="{A97BBE9D-FFB3-47E4-9DCA-CA0E63435579}" dt="2021-10-25T09:07:56.398" v="1"/>
          <ac:picMkLst>
            <pc:docMk/>
            <pc:sldMk cId="844982422" sldId="330"/>
            <ac:picMk id="5" creationId="{CE31EF85-1098-43E1-9ACE-84C5057C607D}"/>
          </ac:picMkLst>
        </pc:picChg>
      </pc:sldChg>
      <pc:sldChg chg="delSp modTransition modAnim">
        <pc:chgData name="Marinus Toman" userId="141c774a-35d6-4538-9a6d-02fe45ed1b6a" providerId="ADAL" clId="{A97BBE9D-FFB3-47E4-9DCA-CA0E63435579}" dt="2021-10-25T09:07:56.398" v="1"/>
        <pc:sldMkLst>
          <pc:docMk/>
          <pc:sldMk cId="3698822197" sldId="331"/>
        </pc:sldMkLst>
        <pc:picChg chg="del">
          <ac:chgData name="Marinus Toman" userId="141c774a-35d6-4538-9a6d-02fe45ed1b6a" providerId="ADAL" clId="{A97BBE9D-FFB3-47E4-9DCA-CA0E63435579}" dt="2021-10-25T09:07:56.398" v="1"/>
          <ac:picMkLst>
            <pc:docMk/>
            <pc:sldMk cId="3698822197" sldId="331"/>
            <ac:picMk id="6" creationId="{50E3FAA2-4870-4B6E-B5D7-AD31CBDDF716}"/>
          </ac:picMkLst>
        </pc:picChg>
      </pc:sldChg>
      <pc:sldChg chg="add">
        <pc:chgData name="Marinus Toman" userId="141c774a-35d6-4538-9a6d-02fe45ed1b6a" providerId="ADAL" clId="{A97BBE9D-FFB3-47E4-9DCA-CA0E63435579}" dt="2021-10-25T09:26:37.356" v="55" actId="2890"/>
        <pc:sldMkLst>
          <pc:docMk/>
          <pc:sldMk cId="3148167735" sldId="332"/>
        </pc:sldMkLst>
      </pc:sldChg>
    </pc:docChg>
  </pc:docChgLst>
  <pc:docChgLst>
    <pc:chgData name="Marinus Toman" userId="141c774a-35d6-4538-9a6d-02fe45ed1b6a" providerId="ADAL" clId="{3E77D4B0-258F-49F2-9DC9-0D55C58E95DF}"/>
    <pc:docChg chg="undo custSel addSld delSld modSld sldOrd">
      <pc:chgData name="Marinus Toman" userId="141c774a-35d6-4538-9a6d-02fe45ed1b6a" providerId="ADAL" clId="{3E77D4B0-258F-49F2-9DC9-0D55C58E95DF}" dt="2020-09-08T13:57:34.296" v="1765"/>
      <pc:docMkLst>
        <pc:docMk/>
      </pc:docMkLst>
      <pc:sldChg chg="addSp delSp modSp del mod">
        <pc:chgData name="Marinus Toman" userId="141c774a-35d6-4538-9a6d-02fe45ed1b6a" providerId="ADAL" clId="{3E77D4B0-258F-49F2-9DC9-0D55C58E95DF}" dt="2020-09-08T13:02:23.511" v="1599" actId="2696"/>
        <pc:sldMkLst>
          <pc:docMk/>
          <pc:sldMk cId="379397947" sldId="301"/>
        </pc:sldMkLst>
        <pc:spChg chg="mod">
          <ac:chgData name="Marinus Toman" userId="141c774a-35d6-4538-9a6d-02fe45ed1b6a" providerId="ADAL" clId="{3E77D4B0-258F-49F2-9DC9-0D55C58E95DF}" dt="2020-09-04T13:35:32.461" v="411" actId="20577"/>
          <ac:spMkLst>
            <pc:docMk/>
            <pc:sldMk cId="379397947" sldId="301"/>
            <ac:spMk id="3" creationId="{B4DFDC9E-9B35-4A1F-8ED4-A64BFCBB63CD}"/>
          </ac:spMkLst>
        </pc:spChg>
        <pc:picChg chg="del">
          <ac:chgData name="Marinus Toman" userId="141c774a-35d6-4538-9a6d-02fe45ed1b6a" providerId="ADAL" clId="{3E77D4B0-258F-49F2-9DC9-0D55C58E95DF}" dt="2020-09-04T17:18:48.360" v="626"/>
          <ac:picMkLst>
            <pc:docMk/>
            <pc:sldMk cId="379397947" sldId="301"/>
            <ac:picMk id="8" creationId="{B24078FC-DEE9-4650-AC28-705285D202B9}"/>
          </ac:picMkLst>
        </pc:picChg>
        <pc:picChg chg="add mod">
          <ac:chgData name="Marinus Toman" userId="141c774a-35d6-4538-9a6d-02fe45ed1b6a" providerId="ADAL" clId="{3E77D4B0-258F-49F2-9DC9-0D55C58E95DF}" dt="2020-09-04T17:18:48.360" v="626"/>
          <ac:picMkLst>
            <pc:docMk/>
            <pc:sldMk cId="379397947" sldId="301"/>
            <ac:picMk id="9" creationId="{31C5A837-833B-4207-BD02-A1F151C17D5A}"/>
          </ac:picMkLst>
        </pc:picChg>
      </pc:sldChg>
      <pc:sldChg chg="addSp delSp modSp mod modTransition delAnim modAnim">
        <pc:chgData name="Marinus Toman" userId="141c774a-35d6-4538-9a6d-02fe45ed1b6a" providerId="ADAL" clId="{3E77D4B0-258F-49F2-9DC9-0D55C58E95DF}" dt="2020-09-08T13:24:28.411" v="1763"/>
        <pc:sldMkLst>
          <pc:docMk/>
          <pc:sldMk cId="1874169530" sldId="308"/>
        </pc:sldMkLst>
        <pc:spChg chg="mod">
          <ac:chgData name="Marinus Toman" userId="141c774a-35d6-4538-9a6d-02fe45ed1b6a" providerId="ADAL" clId="{3E77D4B0-258F-49F2-9DC9-0D55C58E95DF}" dt="2020-09-04T15:20:56.827" v="506" actId="20577"/>
          <ac:spMkLst>
            <pc:docMk/>
            <pc:sldMk cId="1874169530" sldId="308"/>
            <ac:spMk id="2" creationId="{AD5A0C7F-6462-40A6-A27B-E7B9BBFC57F9}"/>
          </ac:spMkLst>
        </pc:spChg>
        <pc:spChg chg="add mod">
          <ac:chgData name="Marinus Toman" userId="141c774a-35d6-4538-9a6d-02fe45ed1b6a" providerId="ADAL" clId="{3E77D4B0-258F-49F2-9DC9-0D55C58E95DF}" dt="2020-09-08T12:22:11.336" v="1281" actId="1076"/>
          <ac:spMkLst>
            <pc:docMk/>
            <pc:sldMk cId="1874169530" sldId="308"/>
            <ac:spMk id="3" creationId="{922E6452-CE82-47DE-A08F-4103BA88912C}"/>
          </ac:spMkLst>
        </pc:spChg>
        <pc:spChg chg="add mod">
          <ac:chgData name="Marinus Toman" userId="141c774a-35d6-4538-9a6d-02fe45ed1b6a" providerId="ADAL" clId="{3E77D4B0-258F-49F2-9DC9-0D55C58E95DF}" dt="2020-09-08T12:31:08.836" v="1513" actId="164"/>
          <ac:spMkLst>
            <pc:docMk/>
            <pc:sldMk cId="1874169530" sldId="308"/>
            <ac:spMk id="4" creationId="{B050E5F7-E34A-4F3A-82E8-122B4FCB258F}"/>
          </ac:spMkLst>
        </pc:spChg>
        <pc:spChg chg="del">
          <ac:chgData name="Marinus Toman" userId="141c774a-35d6-4538-9a6d-02fe45ed1b6a" providerId="ADAL" clId="{3E77D4B0-258F-49F2-9DC9-0D55C58E95DF}" dt="2020-09-04T15:20:23.664" v="457" actId="478"/>
          <ac:spMkLst>
            <pc:docMk/>
            <pc:sldMk cId="1874169530" sldId="308"/>
            <ac:spMk id="11" creationId="{AD6CD346-C18A-4B78-9F54-A1796F3787BA}"/>
          </ac:spMkLst>
        </pc:spChg>
        <pc:spChg chg="del">
          <ac:chgData name="Marinus Toman" userId="141c774a-35d6-4538-9a6d-02fe45ed1b6a" providerId="ADAL" clId="{3E77D4B0-258F-49F2-9DC9-0D55C58E95DF}" dt="2020-09-04T15:20:23.664" v="457" actId="478"/>
          <ac:spMkLst>
            <pc:docMk/>
            <pc:sldMk cId="1874169530" sldId="308"/>
            <ac:spMk id="12" creationId="{5BA797EA-8C91-40EF-A1C5-4F984F089F19}"/>
          </ac:spMkLst>
        </pc:spChg>
        <pc:spChg chg="del">
          <ac:chgData name="Marinus Toman" userId="141c774a-35d6-4538-9a6d-02fe45ed1b6a" providerId="ADAL" clId="{3E77D4B0-258F-49F2-9DC9-0D55C58E95DF}" dt="2020-09-04T15:20:23.664" v="457" actId="478"/>
          <ac:spMkLst>
            <pc:docMk/>
            <pc:sldMk cId="1874169530" sldId="308"/>
            <ac:spMk id="13" creationId="{180F2B8F-BA18-4DEB-8B06-B817350CBC73}"/>
          </ac:spMkLst>
        </pc:spChg>
        <pc:spChg chg="del">
          <ac:chgData name="Marinus Toman" userId="141c774a-35d6-4538-9a6d-02fe45ed1b6a" providerId="ADAL" clId="{3E77D4B0-258F-49F2-9DC9-0D55C58E95DF}" dt="2020-09-04T15:20:23.664" v="457" actId="478"/>
          <ac:spMkLst>
            <pc:docMk/>
            <pc:sldMk cId="1874169530" sldId="308"/>
            <ac:spMk id="14" creationId="{C17ED9CA-E0F0-4334-9ABD-27BDD6380917}"/>
          </ac:spMkLst>
        </pc:spChg>
        <pc:spChg chg="del">
          <ac:chgData name="Marinus Toman" userId="141c774a-35d6-4538-9a6d-02fe45ed1b6a" providerId="ADAL" clId="{3E77D4B0-258F-49F2-9DC9-0D55C58E95DF}" dt="2020-09-04T15:20:23.664" v="457" actId="478"/>
          <ac:spMkLst>
            <pc:docMk/>
            <pc:sldMk cId="1874169530" sldId="308"/>
            <ac:spMk id="15" creationId="{19D28C24-13A0-4631-87A2-C91C23B5F473}"/>
          </ac:spMkLst>
        </pc:spChg>
        <pc:spChg chg="del">
          <ac:chgData name="Marinus Toman" userId="141c774a-35d6-4538-9a6d-02fe45ed1b6a" providerId="ADAL" clId="{3E77D4B0-258F-49F2-9DC9-0D55C58E95DF}" dt="2020-09-04T15:20:23.664" v="457" actId="478"/>
          <ac:spMkLst>
            <pc:docMk/>
            <pc:sldMk cId="1874169530" sldId="308"/>
            <ac:spMk id="16" creationId="{2A0BF2CE-9168-43F9-BE51-A1F182839D2D}"/>
          </ac:spMkLst>
        </pc:spChg>
        <pc:spChg chg="del">
          <ac:chgData name="Marinus Toman" userId="141c774a-35d6-4538-9a6d-02fe45ed1b6a" providerId="ADAL" clId="{3E77D4B0-258F-49F2-9DC9-0D55C58E95DF}" dt="2020-09-04T15:20:23.664" v="457" actId="478"/>
          <ac:spMkLst>
            <pc:docMk/>
            <pc:sldMk cId="1874169530" sldId="308"/>
            <ac:spMk id="17" creationId="{150BE911-1DE9-465A-8BCE-A0AC039E4D76}"/>
          </ac:spMkLst>
        </pc:spChg>
        <pc:spChg chg="del">
          <ac:chgData name="Marinus Toman" userId="141c774a-35d6-4538-9a6d-02fe45ed1b6a" providerId="ADAL" clId="{3E77D4B0-258F-49F2-9DC9-0D55C58E95DF}" dt="2020-09-04T15:20:23.664" v="457" actId="478"/>
          <ac:spMkLst>
            <pc:docMk/>
            <pc:sldMk cId="1874169530" sldId="308"/>
            <ac:spMk id="18" creationId="{13CEFFD0-4F74-43D0-8693-489C41774E1F}"/>
          </ac:spMkLst>
        </pc:spChg>
        <pc:spChg chg="del">
          <ac:chgData name="Marinus Toman" userId="141c774a-35d6-4538-9a6d-02fe45ed1b6a" providerId="ADAL" clId="{3E77D4B0-258F-49F2-9DC9-0D55C58E95DF}" dt="2020-09-04T15:20:23.664" v="457" actId="478"/>
          <ac:spMkLst>
            <pc:docMk/>
            <pc:sldMk cId="1874169530" sldId="308"/>
            <ac:spMk id="21" creationId="{F8C15347-8202-4650-9D5F-2745547B4F39}"/>
          </ac:spMkLst>
        </pc:spChg>
        <pc:spChg chg="del">
          <ac:chgData name="Marinus Toman" userId="141c774a-35d6-4538-9a6d-02fe45ed1b6a" providerId="ADAL" clId="{3E77D4B0-258F-49F2-9DC9-0D55C58E95DF}" dt="2020-09-04T15:20:23.664" v="457" actId="478"/>
          <ac:spMkLst>
            <pc:docMk/>
            <pc:sldMk cId="1874169530" sldId="308"/>
            <ac:spMk id="22" creationId="{EE76614F-1FD7-49D9-BF92-54F341E828E4}"/>
          </ac:spMkLst>
        </pc:spChg>
        <pc:spChg chg="del">
          <ac:chgData name="Marinus Toman" userId="141c774a-35d6-4538-9a6d-02fe45ed1b6a" providerId="ADAL" clId="{3E77D4B0-258F-49F2-9DC9-0D55C58E95DF}" dt="2020-09-04T15:20:23.664" v="457" actId="478"/>
          <ac:spMkLst>
            <pc:docMk/>
            <pc:sldMk cId="1874169530" sldId="308"/>
            <ac:spMk id="23" creationId="{053F88CA-68F2-4033-9143-AC45B6AFEA11}"/>
          </ac:spMkLst>
        </pc:spChg>
        <pc:spChg chg="add mod">
          <ac:chgData name="Marinus Toman" userId="141c774a-35d6-4538-9a6d-02fe45ed1b6a" providerId="ADAL" clId="{3E77D4B0-258F-49F2-9DC9-0D55C58E95DF}" dt="2020-09-08T12:21:23.098" v="1264" actId="1076"/>
          <ac:spMkLst>
            <pc:docMk/>
            <pc:sldMk cId="1874169530" sldId="308"/>
            <ac:spMk id="25" creationId="{D5519562-1293-4435-8339-6A45FBBF95DC}"/>
          </ac:spMkLst>
        </pc:spChg>
        <pc:spChg chg="add del mod">
          <ac:chgData name="Marinus Toman" userId="141c774a-35d6-4538-9a6d-02fe45ed1b6a" providerId="ADAL" clId="{3E77D4B0-258F-49F2-9DC9-0D55C58E95DF}" dt="2020-09-08T12:21:00.512" v="1260" actId="478"/>
          <ac:spMkLst>
            <pc:docMk/>
            <pc:sldMk cId="1874169530" sldId="308"/>
            <ac:spMk id="26" creationId="{234B7C01-6E27-411D-AEC8-4A3F8AD3B2EF}"/>
          </ac:spMkLst>
        </pc:spChg>
        <pc:spChg chg="add del mod">
          <ac:chgData name="Marinus Toman" userId="141c774a-35d6-4538-9a6d-02fe45ed1b6a" providerId="ADAL" clId="{3E77D4B0-258F-49F2-9DC9-0D55C58E95DF}" dt="2020-09-08T12:20:58.253" v="1259" actId="478"/>
          <ac:spMkLst>
            <pc:docMk/>
            <pc:sldMk cId="1874169530" sldId="308"/>
            <ac:spMk id="27" creationId="{D776012D-BF0A-4F06-8015-64E432E783FE}"/>
          </ac:spMkLst>
        </pc:spChg>
        <pc:spChg chg="add del mod">
          <ac:chgData name="Marinus Toman" userId="141c774a-35d6-4538-9a6d-02fe45ed1b6a" providerId="ADAL" clId="{3E77D4B0-258F-49F2-9DC9-0D55C58E95DF}" dt="2020-09-08T12:20:55.065" v="1258" actId="478"/>
          <ac:spMkLst>
            <pc:docMk/>
            <pc:sldMk cId="1874169530" sldId="308"/>
            <ac:spMk id="28" creationId="{253C8520-7D9E-4A4B-B297-EF7C41067120}"/>
          </ac:spMkLst>
        </pc:spChg>
        <pc:spChg chg="add mod">
          <ac:chgData name="Marinus Toman" userId="141c774a-35d6-4538-9a6d-02fe45ed1b6a" providerId="ADAL" clId="{3E77D4B0-258F-49F2-9DC9-0D55C58E95DF}" dt="2020-09-08T12:31:08.836" v="1513" actId="164"/>
          <ac:spMkLst>
            <pc:docMk/>
            <pc:sldMk cId="1874169530" sldId="308"/>
            <ac:spMk id="30" creationId="{6F114869-7770-4CD9-A2C4-C9CC613F222C}"/>
          </ac:spMkLst>
        </pc:spChg>
        <pc:spChg chg="del">
          <ac:chgData name="Marinus Toman" userId="141c774a-35d6-4538-9a6d-02fe45ed1b6a" providerId="ADAL" clId="{3E77D4B0-258F-49F2-9DC9-0D55C58E95DF}" dt="2020-09-04T15:20:27.178" v="458" actId="478"/>
          <ac:spMkLst>
            <pc:docMk/>
            <pc:sldMk cId="1874169530" sldId="308"/>
            <ac:spMk id="38" creationId="{9C6B6881-3A03-4D41-A393-C21F6420B04D}"/>
          </ac:spMkLst>
        </pc:spChg>
        <pc:spChg chg="del">
          <ac:chgData name="Marinus Toman" userId="141c774a-35d6-4538-9a6d-02fe45ed1b6a" providerId="ADAL" clId="{3E77D4B0-258F-49F2-9DC9-0D55C58E95DF}" dt="2020-09-04T15:20:27.178" v="458" actId="478"/>
          <ac:spMkLst>
            <pc:docMk/>
            <pc:sldMk cId="1874169530" sldId="308"/>
            <ac:spMk id="39" creationId="{57A68757-6352-4CF5-AAF8-DF1B9059CCF3}"/>
          </ac:spMkLst>
        </pc:spChg>
        <pc:spChg chg="del">
          <ac:chgData name="Marinus Toman" userId="141c774a-35d6-4538-9a6d-02fe45ed1b6a" providerId="ADAL" clId="{3E77D4B0-258F-49F2-9DC9-0D55C58E95DF}" dt="2020-09-04T15:20:27.178" v="458" actId="478"/>
          <ac:spMkLst>
            <pc:docMk/>
            <pc:sldMk cId="1874169530" sldId="308"/>
            <ac:spMk id="40" creationId="{C7507B9C-C094-43D0-9445-404B4B52D4F3}"/>
          </ac:spMkLst>
        </pc:spChg>
        <pc:spChg chg="del">
          <ac:chgData name="Marinus Toman" userId="141c774a-35d6-4538-9a6d-02fe45ed1b6a" providerId="ADAL" clId="{3E77D4B0-258F-49F2-9DC9-0D55C58E95DF}" dt="2020-09-04T15:20:27.178" v="458" actId="478"/>
          <ac:spMkLst>
            <pc:docMk/>
            <pc:sldMk cId="1874169530" sldId="308"/>
            <ac:spMk id="41" creationId="{0227D241-9986-4F38-9201-75EC4CC24FC8}"/>
          </ac:spMkLst>
        </pc:spChg>
        <pc:spChg chg="del">
          <ac:chgData name="Marinus Toman" userId="141c774a-35d6-4538-9a6d-02fe45ed1b6a" providerId="ADAL" clId="{3E77D4B0-258F-49F2-9DC9-0D55C58E95DF}" dt="2020-09-04T15:20:27.178" v="458" actId="478"/>
          <ac:spMkLst>
            <pc:docMk/>
            <pc:sldMk cId="1874169530" sldId="308"/>
            <ac:spMk id="45" creationId="{2A90BF21-FDB3-44DC-9EC6-8F09AB6CAA18}"/>
          </ac:spMkLst>
        </pc:spChg>
        <pc:spChg chg="del">
          <ac:chgData name="Marinus Toman" userId="141c774a-35d6-4538-9a6d-02fe45ed1b6a" providerId="ADAL" clId="{3E77D4B0-258F-49F2-9DC9-0D55C58E95DF}" dt="2020-09-04T15:20:27.178" v="458" actId="478"/>
          <ac:spMkLst>
            <pc:docMk/>
            <pc:sldMk cId="1874169530" sldId="308"/>
            <ac:spMk id="49" creationId="{AFE7911D-109A-421B-A0A9-987498343194}"/>
          </ac:spMkLst>
        </pc:spChg>
        <pc:spChg chg="del">
          <ac:chgData name="Marinus Toman" userId="141c774a-35d6-4538-9a6d-02fe45ed1b6a" providerId="ADAL" clId="{3E77D4B0-258F-49F2-9DC9-0D55C58E95DF}" dt="2020-09-04T15:20:23.664" v="457" actId="478"/>
          <ac:spMkLst>
            <pc:docMk/>
            <pc:sldMk cId="1874169530" sldId="308"/>
            <ac:spMk id="50" creationId="{D396CDB7-288F-4F1D-B16A-F223C162D0C7}"/>
          </ac:spMkLst>
        </pc:spChg>
        <pc:spChg chg="del">
          <ac:chgData name="Marinus Toman" userId="141c774a-35d6-4538-9a6d-02fe45ed1b6a" providerId="ADAL" clId="{3E77D4B0-258F-49F2-9DC9-0D55C58E95DF}" dt="2020-09-04T15:20:23.664" v="457" actId="478"/>
          <ac:spMkLst>
            <pc:docMk/>
            <pc:sldMk cId="1874169530" sldId="308"/>
            <ac:spMk id="53" creationId="{17045AAF-D925-4B5F-8C07-49B163DD5B97}"/>
          </ac:spMkLst>
        </pc:spChg>
        <pc:spChg chg="del">
          <ac:chgData name="Marinus Toman" userId="141c774a-35d6-4538-9a6d-02fe45ed1b6a" providerId="ADAL" clId="{3E77D4B0-258F-49F2-9DC9-0D55C58E95DF}" dt="2020-09-04T15:20:27.178" v="458" actId="478"/>
          <ac:spMkLst>
            <pc:docMk/>
            <pc:sldMk cId="1874169530" sldId="308"/>
            <ac:spMk id="56" creationId="{3E0575F0-87E1-480C-9C1E-3FE7451A3D80}"/>
          </ac:spMkLst>
        </pc:spChg>
        <pc:spChg chg="del">
          <ac:chgData name="Marinus Toman" userId="141c774a-35d6-4538-9a6d-02fe45ed1b6a" providerId="ADAL" clId="{3E77D4B0-258F-49F2-9DC9-0D55C58E95DF}" dt="2020-09-04T15:20:27.178" v="458" actId="478"/>
          <ac:spMkLst>
            <pc:docMk/>
            <pc:sldMk cId="1874169530" sldId="308"/>
            <ac:spMk id="57" creationId="{477F2D9A-8FFA-4B06-BFD9-D61C80D4AD98}"/>
          </ac:spMkLst>
        </pc:spChg>
        <pc:spChg chg="del">
          <ac:chgData name="Marinus Toman" userId="141c774a-35d6-4538-9a6d-02fe45ed1b6a" providerId="ADAL" clId="{3E77D4B0-258F-49F2-9DC9-0D55C58E95DF}" dt="2020-09-04T15:20:27.178" v="458" actId="478"/>
          <ac:spMkLst>
            <pc:docMk/>
            <pc:sldMk cId="1874169530" sldId="308"/>
            <ac:spMk id="58" creationId="{30AC4720-555A-4600-8FA8-D1DC1A8376DE}"/>
          </ac:spMkLst>
        </pc:spChg>
        <pc:spChg chg="del">
          <ac:chgData name="Marinus Toman" userId="141c774a-35d6-4538-9a6d-02fe45ed1b6a" providerId="ADAL" clId="{3E77D4B0-258F-49F2-9DC9-0D55C58E95DF}" dt="2020-09-04T15:20:27.178" v="458" actId="478"/>
          <ac:spMkLst>
            <pc:docMk/>
            <pc:sldMk cId="1874169530" sldId="308"/>
            <ac:spMk id="59" creationId="{4328296A-39DF-4D34-91E1-37E45889E0CD}"/>
          </ac:spMkLst>
        </pc:spChg>
        <pc:spChg chg="add mod">
          <ac:chgData name="Marinus Toman" userId="141c774a-35d6-4538-9a6d-02fe45ed1b6a" providerId="ADAL" clId="{3E77D4B0-258F-49F2-9DC9-0D55C58E95DF}" dt="2020-09-04T15:35:19.262" v="530" actId="693"/>
          <ac:spMkLst>
            <pc:docMk/>
            <pc:sldMk cId="1874169530" sldId="308"/>
            <ac:spMk id="67" creationId="{A61FE3C4-AC2B-4CE0-AC76-AEA76F53832B}"/>
          </ac:spMkLst>
        </pc:spChg>
        <pc:spChg chg="add mod">
          <ac:chgData name="Marinus Toman" userId="141c774a-35d6-4538-9a6d-02fe45ed1b6a" providerId="ADAL" clId="{3E77D4B0-258F-49F2-9DC9-0D55C58E95DF}" dt="2020-09-04T16:45:59.456" v="547" actId="1076"/>
          <ac:spMkLst>
            <pc:docMk/>
            <pc:sldMk cId="1874169530" sldId="308"/>
            <ac:spMk id="69" creationId="{2792694B-D87D-4636-B1A0-C808EC35AE89}"/>
          </ac:spMkLst>
        </pc:spChg>
        <pc:grpChg chg="del">
          <ac:chgData name="Marinus Toman" userId="141c774a-35d6-4538-9a6d-02fe45ed1b6a" providerId="ADAL" clId="{3E77D4B0-258F-49F2-9DC9-0D55C58E95DF}" dt="2020-09-04T15:20:19.482" v="456" actId="478"/>
          <ac:grpSpMkLst>
            <pc:docMk/>
            <pc:sldMk cId="1874169530" sldId="308"/>
            <ac:grpSpMk id="4" creationId="{CC486407-8C1B-4E66-829D-BEA58561A2BF}"/>
          </ac:grpSpMkLst>
        </pc:grpChg>
        <pc:grpChg chg="add mod">
          <ac:chgData name="Marinus Toman" userId="141c774a-35d6-4538-9a6d-02fe45ed1b6a" providerId="ADAL" clId="{3E77D4B0-258F-49F2-9DC9-0D55C58E95DF}" dt="2020-09-08T12:31:08.836" v="1513" actId="164"/>
          <ac:grpSpMkLst>
            <pc:docMk/>
            <pc:sldMk cId="1874169530" sldId="308"/>
            <ac:grpSpMk id="5" creationId="{D5DFDCD2-ACC6-4852-9B8C-792443F3A642}"/>
          </ac:grpSpMkLst>
        </pc:grpChg>
        <pc:grpChg chg="del">
          <ac:chgData name="Marinus Toman" userId="141c774a-35d6-4538-9a6d-02fe45ed1b6a" providerId="ADAL" clId="{3E77D4B0-258F-49F2-9DC9-0D55C58E95DF}" dt="2020-09-04T15:20:27.178" v="458" actId="478"/>
          <ac:grpSpMkLst>
            <pc:docMk/>
            <pc:sldMk cId="1874169530" sldId="308"/>
            <ac:grpSpMk id="42" creationId="{0BEAEF87-D27C-4D4D-A093-19884216B48C}"/>
          </ac:grpSpMkLst>
        </pc:grpChg>
        <pc:grpChg chg="del">
          <ac:chgData name="Marinus Toman" userId="141c774a-35d6-4538-9a6d-02fe45ed1b6a" providerId="ADAL" clId="{3E77D4B0-258F-49F2-9DC9-0D55C58E95DF}" dt="2020-09-04T15:20:27.178" v="458" actId="478"/>
          <ac:grpSpMkLst>
            <pc:docMk/>
            <pc:sldMk cId="1874169530" sldId="308"/>
            <ac:grpSpMk id="46" creationId="{0066FBD2-4AE5-45AB-9DA7-9584976D2EDA}"/>
          </ac:grpSpMkLst>
        </pc:grpChg>
        <pc:grpChg chg="del">
          <ac:chgData name="Marinus Toman" userId="141c774a-35d6-4538-9a6d-02fe45ed1b6a" providerId="ADAL" clId="{3E77D4B0-258F-49F2-9DC9-0D55C58E95DF}" dt="2020-09-04T15:20:27.178" v="458" actId="478"/>
          <ac:grpSpMkLst>
            <pc:docMk/>
            <pc:sldMk cId="1874169530" sldId="308"/>
            <ac:grpSpMk id="60" creationId="{934B8797-F43A-42DE-9C77-1925D1D7A9B1}"/>
          </ac:grpSpMkLst>
        </pc:grpChg>
        <pc:grpChg chg="add mod">
          <ac:chgData name="Marinus Toman" userId="141c774a-35d6-4538-9a6d-02fe45ed1b6a" providerId="ADAL" clId="{3E77D4B0-258F-49F2-9DC9-0D55C58E95DF}" dt="2020-09-04T17:02:57.806" v="620" actId="164"/>
          <ac:grpSpMkLst>
            <pc:docMk/>
            <pc:sldMk cId="1874169530" sldId="308"/>
            <ac:grpSpMk id="118" creationId="{6EE8F0AA-0BFB-4CD2-B46C-76CD4C204BB0}"/>
          </ac:grpSpMkLst>
        </pc:grpChg>
        <pc:picChg chg="add del mod">
          <ac:chgData name="Marinus Toman" userId="141c774a-35d6-4538-9a6d-02fe45ed1b6a" providerId="ADAL" clId="{3E77D4B0-258F-49F2-9DC9-0D55C58E95DF}" dt="2020-09-04T15:22:55.922" v="510" actId="478"/>
          <ac:picMkLst>
            <pc:docMk/>
            <pc:sldMk cId="1874169530" sldId="308"/>
            <ac:picMk id="64" creationId="{B3ADBCD3-F391-4899-AC96-00A8103F63E1}"/>
          </ac:picMkLst>
        </pc:picChg>
        <pc:picChg chg="add mod">
          <ac:chgData name="Marinus Toman" userId="141c774a-35d6-4538-9a6d-02fe45ed1b6a" providerId="ADAL" clId="{3E77D4B0-258F-49F2-9DC9-0D55C58E95DF}" dt="2020-09-08T12:18:00.925" v="1122" actId="1076"/>
          <ac:picMkLst>
            <pc:docMk/>
            <pc:sldMk cId="1874169530" sldId="308"/>
            <ac:picMk id="66" creationId="{E68D7760-7AE5-4DBE-B12F-1CD6CF6FF8D8}"/>
          </ac:picMkLst>
        </pc:picChg>
        <pc:picChg chg="del">
          <ac:chgData name="Marinus Toman" userId="141c774a-35d6-4538-9a6d-02fe45ed1b6a" providerId="ADAL" clId="{3E77D4B0-258F-49F2-9DC9-0D55C58E95DF}" dt="2020-09-04T17:07:01.682" v="623"/>
          <ac:picMkLst>
            <pc:docMk/>
            <pc:sldMk cId="1874169530" sldId="308"/>
            <ac:picMk id="71" creationId="{F47AC54D-552A-455D-90C9-48BA34F1ED64}"/>
          </ac:picMkLst>
        </pc:picChg>
        <pc:picChg chg="add del mod">
          <ac:chgData name="Marinus Toman" userId="141c774a-35d6-4538-9a6d-02fe45ed1b6a" providerId="ADAL" clId="{3E77D4B0-258F-49F2-9DC9-0D55C58E95DF}" dt="2020-09-04T17:08:23.504" v="624"/>
          <ac:picMkLst>
            <pc:docMk/>
            <pc:sldMk cId="1874169530" sldId="308"/>
            <ac:picMk id="119" creationId="{BFFD4AB5-0F04-4BC3-B474-830CA6AB5F86}"/>
          </ac:picMkLst>
        </pc:picChg>
        <pc:picChg chg="add del mod">
          <ac:chgData name="Marinus Toman" userId="141c774a-35d6-4538-9a6d-02fe45ed1b6a" providerId="ADAL" clId="{3E77D4B0-258F-49F2-9DC9-0D55C58E95DF}" dt="2020-09-04T17:10:12.809" v="625"/>
          <ac:picMkLst>
            <pc:docMk/>
            <pc:sldMk cId="1874169530" sldId="308"/>
            <ac:picMk id="120" creationId="{D3FFF964-9D83-4EBE-880D-34BF3EC191D6}"/>
          </ac:picMkLst>
        </pc:picChg>
        <pc:picChg chg="add mod">
          <ac:chgData name="Marinus Toman" userId="141c774a-35d6-4538-9a6d-02fe45ed1b6a" providerId="ADAL" clId="{3E77D4B0-258F-49F2-9DC9-0D55C58E95DF}" dt="2020-09-04T17:10:12.809" v="625"/>
          <ac:picMkLst>
            <pc:docMk/>
            <pc:sldMk cId="1874169530" sldId="308"/>
            <ac:picMk id="121" creationId="{49C34AA1-B171-4A16-8F89-C29E05E7590F}"/>
          </ac:picMkLst>
        </pc:pic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19" creationId="{C1281D83-8331-40BB-A594-76FAFC739B08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20" creationId="{9B1884C2-991D-4CF0-B9FD-9BDEFD4F63EF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24" creationId="{3C928F4D-7DA7-4FEB-9341-B31282E12EC1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25" creationId="{3459E8DE-7A90-4B41-8E1B-1B194E7DB9F5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26" creationId="{525ADE63-E06A-4E06-B5B2-6CDE593A4A2A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27" creationId="{D6863317-DF1C-4E78-989E-0D9544BB8DD4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28" creationId="{954805CD-3288-4B2D-9C97-E96EB72EEBF9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29" creationId="{1FA49E07-E914-4F88-A27C-8DB8B2DB2C06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30" creationId="{17E808E4-AB61-411F-9AC0-2E58200183E4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31" creationId="{BE683C94-43BB-48A6-B0D1-BDFA79B21127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32" creationId="{C9FCBCE3-492C-4334-9A1F-9C3071E1732B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33" creationId="{D93A1A35-53C6-4A58-8585-C3DDCF9C9D8E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34" creationId="{52728F2B-410C-4CC7-A0C7-DD226D688D3F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35" creationId="{BDBDE15B-9D7E-42AB-A373-BBAD8775638D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36" creationId="{44724B6D-4EAA-4BEA-B072-FE734E84CAC8}"/>
          </ac:cxnSpMkLst>
        </pc:cxnChg>
        <pc:cxnChg chg="del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37" creationId="{82E5AFF5-4EC2-4745-894C-7C56F81BFD68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51" creationId="{D50BE254-1A2A-4003-B5FA-CD0B021707AA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52" creationId="{5D79AE88-A157-43C4-9806-DAB772690B13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54" creationId="{2ED1576A-68E7-4979-A5D2-1E73D1C5D42B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55" creationId="{F32C7725-23EA-4C35-AE8B-12FD7551B3D9}"/>
          </ac:cxnSpMkLst>
        </pc:cxnChg>
        <pc:cxnChg chg="del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63" creationId="{01A227B7-EF03-4C61-93F0-DC46CEEBF870}"/>
          </ac:cxnSpMkLst>
        </pc:cxnChg>
        <pc:cxnChg chg="add mod">
          <ac:chgData name="Marinus Toman" userId="141c774a-35d6-4538-9a6d-02fe45ed1b6a" providerId="ADAL" clId="{3E77D4B0-258F-49F2-9DC9-0D55C58E95DF}" dt="2020-09-04T16:45:56.224" v="546" actId="1076"/>
          <ac:cxnSpMkLst>
            <pc:docMk/>
            <pc:sldMk cId="1874169530" sldId="308"/>
            <ac:cxnSpMk id="70" creationId="{A5B49186-CA52-45A8-A078-74613A7EA2F7}"/>
          </ac:cxnSpMkLst>
        </pc:cxnChg>
        <pc:cxnChg chg="add del mod">
          <ac:chgData name="Marinus Toman" userId="141c774a-35d6-4538-9a6d-02fe45ed1b6a" providerId="ADAL" clId="{3E77D4B0-258F-49F2-9DC9-0D55C58E95DF}" dt="2020-09-04T16:47:57.932" v="558" actId="478"/>
          <ac:cxnSpMkLst>
            <pc:docMk/>
            <pc:sldMk cId="1874169530" sldId="308"/>
            <ac:cxnSpMk id="75" creationId="{14F2E56A-AA2E-4274-923E-C0ED4F21A03F}"/>
          </ac:cxnSpMkLst>
        </pc:cxnChg>
        <pc:cxnChg chg="add mod">
          <ac:chgData name="Marinus Toman" userId="141c774a-35d6-4538-9a6d-02fe45ed1b6a" providerId="ADAL" clId="{3E77D4B0-258F-49F2-9DC9-0D55C58E95DF}" dt="2020-09-04T16:48:54.860" v="564" actId="1582"/>
          <ac:cxnSpMkLst>
            <pc:docMk/>
            <pc:sldMk cId="1874169530" sldId="308"/>
            <ac:cxnSpMk id="81" creationId="{2B4B5EC5-D77C-40FA-93A7-F6B1428D4784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85" creationId="{82679AE5-9A18-4CAA-B34D-2C7A8971AB1A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87" creationId="{2D9950E2-EFD6-48AD-A650-AF9302869234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88" creationId="{41902D2B-BE5E-44E8-8359-36520FF4C491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89" creationId="{DF3C3921-480D-4E70-94AC-CA8246A29FFF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90" creationId="{BC5D1638-8200-472B-9DF4-AD7C46315A51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91" creationId="{C7112DF8-743A-41C9-BFBB-6DC08F28F119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92" creationId="{BDEDCD7E-8C64-4A38-B58F-9E94C742AF69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93" creationId="{732C7B7C-6BDA-4BD2-9A89-AF8AEEBC9F59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94" creationId="{D85D42BD-95C4-4469-A204-A73954D803CF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103" creationId="{B68C55BB-C032-487A-89AD-219C97ED3FB3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104" creationId="{2C125A2F-F209-4493-A060-40212C0E0A0F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105" creationId="{AC4F988D-369B-4AC8-A866-DF9FD5EC5C54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106" creationId="{19B0F515-A8C0-40AA-832E-57C9CD31FD1A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114" creationId="{7E7404EA-F9C7-4118-971C-017AA91E9C1D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115" creationId="{EB983D3F-8EBC-4BAE-89F8-0C92A8A70526}"/>
          </ac:cxnSpMkLst>
        </pc:cxnChg>
      </pc:sldChg>
      <pc:sldChg chg="modSp del">
        <pc:chgData name="Marinus Toman" userId="141c774a-35d6-4538-9a6d-02fe45ed1b6a" providerId="ADAL" clId="{3E77D4B0-258F-49F2-9DC9-0D55C58E95DF}" dt="2020-09-08T13:01:31.789" v="1597" actId="2696"/>
        <pc:sldMkLst>
          <pc:docMk/>
          <pc:sldMk cId="607723808" sldId="310"/>
        </pc:sldMkLst>
        <pc:spChg chg="mod">
          <ac:chgData name="Marinus Toman" userId="141c774a-35d6-4538-9a6d-02fe45ed1b6a" providerId="ADAL" clId="{3E77D4B0-258F-49F2-9DC9-0D55C58E95DF}" dt="2020-09-08T10:15:28.555" v="646" actId="20577"/>
          <ac:spMkLst>
            <pc:docMk/>
            <pc:sldMk cId="607723808" sldId="310"/>
            <ac:spMk id="3" creationId="{DD1D110E-9DCF-43B2-84FE-88AD3CE85439}"/>
          </ac:spMkLst>
        </pc:spChg>
      </pc:sldChg>
      <pc:sldChg chg="addSp modSp mod modAnim">
        <pc:chgData name="Marinus Toman" userId="141c774a-35d6-4538-9a6d-02fe45ed1b6a" providerId="ADAL" clId="{3E77D4B0-258F-49F2-9DC9-0D55C58E95DF}" dt="2020-09-08T12:53:49.424" v="1595"/>
        <pc:sldMkLst>
          <pc:docMk/>
          <pc:sldMk cId="1617914525" sldId="311"/>
        </pc:sldMkLst>
        <pc:grpChg chg="add mod">
          <ac:chgData name="Marinus Toman" userId="141c774a-35d6-4538-9a6d-02fe45ed1b6a" providerId="ADAL" clId="{3E77D4B0-258F-49F2-9DC9-0D55C58E95DF}" dt="2020-09-08T11:47:16.988" v="1094" actId="164"/>
          <ac:grpSpMkLst>
            <pc:docMk/>
            <pc:sldMk cId="1617914525" sldId="311"/>
            <ac:grpSpMk id="15" creationId="{BD750DAC-044F-483A-90EC-D52F52A94395}"/>
          </ac:grpSpMkLst>
        </pc:grpChg>
        <pc:graphicFrameChg chg="mod">
          <ac:chgData name="Marinus Toman" userId="141c774a-35d6-4538-9a6d-02fe45ed1b6a" providerId="ADAL" clId="{3E77D4B0-258F-49F2-9DC9-0D55C58E95DF}" dt="2020-09-08T11:47:16.988" v="1094" actId="164"/>
          <ac:graphicFrameMkLst>
            <pc:docMk/>
            <pc:sldMk cId="1617914525" sldId="311"/>
            <ac:graphicFrameMk id="17" creationId="{E2140546-EFA4-49FE-AE9A-9A5FF5862F8C}"/>
          </ac:graphicFrameMkLst>
        </pc:graphicFrameChg>
        <pc:cxnChg chg="add mod">
          <ac:chgData name="Marinus Toman" userId="141c774a-35d6-4538-9a6d-02fe45ed1b6a" providerId="ADAL" clId="{3E77D4B0-258F-49F2-9DC9-0D55C58E95DF}" dt="2020-09-08T11:47:16.988" v="1094" actId="164"/>
          <ac:cxnSpMkLst>
            <pc:docMk/>
            <pc:sldMk cId="1617914525" sldId="311"/>
            <ac:cxnSpMk id="6" creationId="{C1FB753D-BA37-45D3-AB42-3616DE93F29A}"/>
          </ac:cxnSpMkLst>
        </pc:cxnChg>
        <pc:cxnChg chg="add mod">
          <ac:chgData name="Marinus Toman" userId="141c774a-35d6-4538-9a6d-02fe45ed1b6a" providerId="ADAL" clId="{3E77D4B0-258F-49F2-9DC9-0D55C58E95DF}" dt="2020-09-08T11:47:16.988" v="1094" actId="164"/>
          <ac:cxnSpMkLst>
            <pc:docMk/>
            <pc:sldMk cId="1617914525" sldId="311"/>
            <ac:cxnSpMk id="19" creationId="{F84DA070-4A68-4B61-AA57-90FE69E161B5}"/>
          </ac:cxnSpMkLst>
        </pc:cxnChg>
      </pc:sldChg>
      <pc:sldChg chg="del">
        <pc:chgData name="Marinus Toman" userId="141c774a-35d6-4538-9a6d-02fe45ed1b6a" providerId="ADAL" clId="{3E77D4B0-258F-49F2-9DC9-0D55C58E95DF}" dt="2020-09-08T13:01:51.308" v="1598" actId="2696"/>
        <pc:sldMkLst>
          <pc:docMk/>
          <pc:sldMk cId="4088769898" sldId="313"/>
        </pc:sldMkLst>
      </pc:sldChg>
      <pc:sldChg chg="addSp delSp modSp mod delAnim">
        <pc:chgData name="Marinus Toman" userId="141c774a-35d6-4538-9a6d-02fe45ed1b6a" providerId="ADAL" clId="{3E77D4B0-258F-49F2-9DC9-0D55C58E95DF}" dt="2020-09-08T10:41:10.335" v="785" actId="20577"/>
        <pc:sldMkLst>
          <pc:docMk/>
          <pc:sldMk cId="665229952" sldId="316"/>
        </pc:sldMkLst>
        <pc:spChg chg="mod">
          <ac:chgData name="Marinus Toman" userId="141c774a-35d6-4538-9a6d-02fe45ed1b6a" providerId="ADAL" clId="{3E77D4B0-258F-49F2-9DC9-0D55C58E95DF}" dt="2020-09-08T10:39:27.250" v="711" actId="20577"/>
          <ac:spMkLst>
            <pc:docMk/>
            <pc:sldMk cId="665229952" sldId="316"/>
            <ac:spMk id="11" creationId="{310894C0-B9DD-4EDD-913F-D680F624FEDF}"/>
          </ac:spMkLst>
        </pc:spChg>
        <pc:spChg chg="mod">
          <ac:chgData name="Marinus Toman" userId="141c774a-35d6-4538-9a6d-02fe45ed1b6a" providerId="ADAL" clId="{3E77D4B0-258F-49F2-9DC9-0D55C58E95DF}" dt="2020-09-08T10:41:10.335" v="785" actId="20577"/>
          <ac:spMkLst>
            <pc:docMk/>
            <pc:sldMk cId="665229952" sldId="316"/>
            <ac:spMk id="33" creationId="{E05B6B21-60A4-4E3F-95D1-0C9026CDAFE3}"/>
          </ac:spMkLst>
        </pc:spChg>
        <pc:picChg chg="add del mod">
          <ac:chgData name="Marinus Toman" userId="141c774a-35d6-4538-9a6d-02fe45ed1b6a" providerId="ADAL" clId="{3E77D4B0-258F-49F2-9DC9-0D55C58E95DF}" dt="2020-09-04T17:22:06.559" v="629"/>
          <ac:picMkLst>
            <pc:docMk/>
            <pc:sldMk cId="665229952" sldId="316"/>
            <ac:picMk id="3" creationId="{6AA3D531-D073-4297-9F53-C3B8D23244B8}"/>
          </ac:picMkLst>
        </pc:picChg>
        <pc:picChg chg="add del mod">
          <ac:chgData name="Marinus Toman" userId="141c774a-35d6-4538-9a6d-02fe45ed1b6a" providerId="ADAL" clId="{3E77D4B0-258F-49F2-9DC9-0D55C58E95DF}" dt="2020-09-04T17:26:26.754" v="630"/>
          <ac:picMkLst>
            <pc:docMk/>
            <pc:sldMk cId="665229952" sldId="316"/>
            <ac:picMk id="4" creationId="{5F6C5554-9D65-4AA4-A4BE-5EFF41F19FE5}"/>
          </ac:picMkLst>
        </pc:picChg>
        <pc:picChg chg="add mod">
          <ac:chgData name="Marinus Toman" userId="141c774a-35d6-4538-9a6d-02fe45ed1b6a" providerId="ADAL" clId="{3E77D4B0-258F-49F2-9DC9-0D55C58E95DF}" dt="2020-09-04T17:26:26.754" v="630"/>
          <ac:picMkLst>
            <pc:docMk/>
            <pc:sldMk cId="665229952" sldId="316"/>
            <ac:picMk id="5" creationId="{4DCA453E-C12C-486D-A9CC-0CC3F3FD1796}"/>
          </ac:picMkLst>
        </pc:picChg>
        <pc:picChg chg="del">
          <ac:chgData name="Marinus Toman" userId="141c774a-35d6-4538-9a6d-02fe45ed1b6a" providerId="ADAL" clId="{3E77D4B0-258F-49F2-9DC9-0D55C58E95DF}" dt="2020-09-04T17:21:42.455" v="628"/>
          <ac:picMkLst>
            <pc:docMk/>
            <pc:sldMk cId="665229952" sldId="316"/>
            <ac:picMk id="7" creationId="{4CD2883C-03BD-4000-9905-0A066A2199F3}"/>
          </ac:picMkLst>
        </pc:picChg>
        <pc:picChg chg="mod">
          <ac:chgData name="Marinus Toman" userId="141c774a-35d6-4538-9a6d-02fe45ed1b6a" providerId="ADAL" clId="{3E77D4B0-258F-49F2-9DC9-0D55C58E95DF}" dt="2020-09-08T10:41:01.642" v="777" actId="1076"/>
          <ac:picMkLst>
            <pc:docMk/>
            <pc:sldMk cId="665229952" sldId="316"/>
            <ac:picMk id="19" creationId="{598AF483-9D79-4172-9184-0FBFE3865A81}"/>
          </ac:picMkLst>
        </pc:picChg>
        <pc:picChg chg="del">
          <ac:chgData name="Marinus Toman" userId="141c774a-35d6-4538-9a6d-02fe45ed1b6a" providerId="ADAL" clId="{3E77D4B0-258F-49F2-9DC9-0D55C58E95DF}" dt="2020-09-08T10:40:41.360" v="775" actId="478"/>
          <ac:picMkLst>
            <pc:docMk/>
            <pc:sldMk cId="665229952" sldId="316"/>
            <ac:picMk id="34" creationId="{C773CE3F-AB44-4CB0-AAD4-EC24D0518249}"/>
          </ac:picMkLst>
        </pc:picChg>
        <pc:picChg chg="mod">
          <ac:chgData name="Marinus Toman" userId="141c774a-35d6-4538-9a6d-02fe45ed1b6a" providerId="ADAL" clId="{3E77D4B0-258F-49F2-9DC9-0D55C58E95DF}" dt="2020-09-08T10:40:56.356" v="776" actId="1076"/>
          <ac:picMkLst>
            <pc:docMk/>
            <pc:sldMk cId="665229952" sldId="316"/>
            <ac:picMk id="3080" creationId="{5AD2CA39-6751-4F98-9810-FF10D0EE8065}"/>
          </ac:picMkLst>
        </pc:picChg>
      </pc:sldChg>
      <pc:sldChg chg="addSp delSp modSp">
        <pc:chgData name="Marinus Toman" userId="141c774a-35d6-4538-9a6d-02fe45ed1b6a" providerId="ADAL" clId="{3E77D4B0-258F-49F2-9DC9-0D55C58E95DF}" dt="2020-09-04T17:20:25.859" v="627"/>
        <pc:sldMkLst>
          <pc:docMk/>
          <pc:sldMk cId="74695776" sldId="317"/>
        </pc:sldMkLst>
        <pc:graphicFrameChg chg="mod">
          <ac:chgData name="Marinus Toman" userId="141c774a-35d6-4538-9a6d-02fe45ed1b6a" providerId="ADAL" clId="{3E77D4B0-258F-49F2-9DC9-0D55C58E95DF}" dt="2020-09-04T13:38:42.910" v="423" actId="20577"/>
          <ac:graphicFrameMkLst>
            <pc:docMk/>
            <pc:sldMk cId="74695776" sldId="317"/>
            <ac:graphicFrameMk id="8" creationId="{CEBB08E2-7C2E-4635-AAFA-5931EBB4A4E3}"/>
          </ac:graphicFrameMkLst>
        </pc:graphicFrameChg>
        <pc:picChg chg="del">
          <ac:chgData name="Marinus Toman" userId="141c774a-35d6-4538-9a6d-02fe45ed1b6a" providerId="ADAL" clId="{3E77D4B0-258F-49F2-9DC9-0D55C58E95DF}" dt="2020-09-04T13:41:42.080" v="424"/>
          <ac:picMkLst>
            <pc:docMk/>
            <pc:sldMk cId="74695776" sldId="317"/>
            <ac:picMk id="3" creationId="{21018445-B78A-41D3-BD2E-250A761233ED}"/>
          </ac:picMkLst>
        </pc:picChg>
        <pc:picChg chg="add del mod">
          <ac:chgData name="Marinus Toman" userId="141c774a-35d6-4538-9a6d-02fe45ed1b6a" providerId="ADAL" clId="{3E77D4B0-258F-49F2-9DC9-0D55C58E95DF}" dt="2020-09-04T13:42:12.856" v="425"/>
          <ac:picMkLst>
            <pc:docMk/>
            <pc:sldMk cId="74695776" sldId="317"/>
            <ac:picMk id="5" creationId="{6466B5E2-8398-409B-9099-63D2D5E9E68D}"/>
          </ac:picMkLst>
        </pc:picChg>
        <pc:picChg chg="add del mod">
          <ac:chgData name="Marinus Toman" userId="141c774a-35d6-4538-9a6d-02fe45ed1b6a" providerId="ADAL" clId="{3E77D4B0-258F-49F2-9DC9-0D55C58E95DF}" dt="2020-09-04T13:43:06.368" v="426"/>
          <ac:picMkLst>
            <pc:docMk/>
            <pc:sldMk cId="74695776" sldId="317"/>
            <ac:picMk id="6" creationId="{E78DBE37-91D2-4230-B86C-9108E9B106FD}"/>
          </ac:picMkLst>
        </pc:picChg>
        <pc:picChg chg="add del mod">
          <ac:chgData name="Marinus Toman" userId="141c774a-35d6-4538-9a6d-02fe45ed1b6a" providerId="ADAL" clId="{3E77D4B0-258F-49F2-9DC9-0D55C58E95DF}" dt="2020-09-04T17:20:25.859" v="627"/>
          <ac:picMkLst>
            <pc:docMk/>
            <pc:sldMk cId="74695776" sldId="317"/>
            <ac:picMk id="7" creationId="{38AD9EDF-6F60-4BB9-B0DB-C2BC87183EC9}"/>
          </ac:picMkLst>
        </pc:picChg>
        <pc:picChg chg="add mod">
          <ac:chgData name="Marinus Toman" userId="141c774a-35d6-4538-9a6d-02fe45ed1b6a" providerId="ADAL" clId="{3E77D4B0-258F-49F2-9DC9-0D55C58E95DF}" dt="2020-09-04T17:20:25.859" v="627"/>
          <ac:picMkLst>
            <pc:docMk/>
            <pc:sldMk cId="74695776" sldId="317"/>
            <ac:picMk id="9" creationId="{CD653691-AFBC-4C84-AC95-43925BBB54FA}"/>
          </ac:picMkLst>
        </pc:picChg>
      </pc:sldChg>
      <pc:sldChg chg="addSp delSp modSp add mod ord delAnim modAnim">
        <pc:chgData name="Marinus Toman" userId="141c774a-35d6-4538-9a6d-02fe45ed1b6a" providerId="ADAL" clId="{3E77D4B0-258F-49F2-9DC9-0D55C58E95DF}" dt="2020-09-08T13:57:34.296" v="1765"/>
        <pc:sldMkLst>
          <pc:docMk/>
          <pc:sldMk cId="1663882060" sldId="318"/>
        </pc:sldMkLst>
        <pc:spChg chg="mod">
          <ac:chgData name="Marinus Toman" userId="141c774a-35d6-4538-9a6d-02fe45ed1b6a" providerId="ADAL" clId="{3E77D4B0-258F-49F2-9DC9-0D55C58E95DF}" dt="2020-09-04T12:49:13.087" v="38" actId="20577"/>
          <ac:spMkLst>
            <pc:docMk/>
            <pc:sldMk cId="1663882060" sldId="318"/>
            <ac:spMk id="2" creationId="{AD5A0C7F-6462-40A6-A27B-E7B9BBFC57F9}"/>
          </ac:spMkLst>
        </pc:spChg>
        <pc:spChg chg="del mod">
          <ac:chgData name="Marinus Toman" userId="141c774a-35d6-4538-9a6d-02fe45ed1b6a" providerId="ADAL" clId="{3E77D4B0-258F-49F2-9DC9-0D55C58E95DF}" dt="2020-09-08T11:29:38.323" v="968" actId="478"/>
          <ac:spMkLst>
            <pc:docMk/>
            <pc:sldMk cId="1663882060" sldId="318"/>
            <ac:spMk id="3" creationId="{DD1D110E-9DCF-43B2-84FE-88AD3CE85439}"/>
          </ac:spMkLst>
        </pc:spChg>
        <pc:spChg chg="add mod">
          <ac:chgData name="Marinus Toman" userId="141c774a-35d6-4538-9a6d-02fe45ed1b6a" providerId="ADAL" clId="{3E77D4B0-258F-49F2-9DC9-0D55C58E95DF}" dt="2020-09-08T11:42:23.946" v="1074" actId="1076"/>
          <ac:spMkLst>
            <pc:docMk/>
            <pc:sldMk cId="1663882060" sldId="318"/>
            <ac:spMk id="11" creationId="{86967E75-8125-451B-B752-54BB751A20B9}"/>
          </ac:spMkLst>
        </pc:spChg>
        <pc:spChg chg="add del">
          <ac:chgData name="Marinus Toman" userId="141c774a-35d6-4538-9a6d-02fe45ed1b6a" providerId="ADAL" clId="{3E77D4B0-258F-49F2-9DC9-0D55C58E95DF}" dt="2020-09-08T11:23:15.524" v="929" actId="478"/>
          <ac:spMkLst>
            <pc:docMk/>
            <pc:sldMk cId="1663882060" sldId="318"/>
            <ac:spMk id="17" creationId="{2A3096DF-8874-411D-BD72-CEFEC40606F9}"/>
          </ac:spMkLst>
        </pc:spChg>
        <pc:spChg chg="add del mod">
          <ac:chgData name="Marinus Toman" userId="141c774a-35d6-4538-9a6d-02fe45ed1b6a" providerId="ADAL" clId="{3E77D4B0-258F-49F2-9DC9-0D55C58E95DF}" dt="2020-09-08T11:29:42.896" v="969" actId="478"/>
          <ac:spMkLst>
            <pc:docMk/>
            <pc:sldMk cId="1663882060" sldId="318"/>
            <ac:spMk id="25" creationId="{401936FD-737F-4EAF-9651-0AC305BB93E7}"/>
          </ac:spMkLst>
        </pc:spChg>
        <pc:spChg chg="add mod">
          <ac:chgData name="Marinus Toman" userId="141c774a-35d6-4538-9a6d-02fe45ed1b6a" providerId="ADAL" clId="{3E77D4B0-258F-49F2-9DC9-0D55C58E95DF}" dt="2020-09-08T11:55:21.092" v="1101" actId="14100"/>
          <ac:spMkLst>
            <pc:docMk/>
            <pc:sldMk cId="1663882060" sldId="318"/>
            <ac:spMk id="26" creationId="{450CBC6B-AFFC-4F09-8371-92E962F38F79}"/>
          </ac:spMkLst>
        </pc:spChg>
        <pc:spChg chg="add mod">
          <ac:chgData name="Marinus Toman" userId="141c774a-35d6-4538-9a6d-02fe45ed1b6a" providerId="ADAL" clId="{3E77D4B0-258F-49F2-9DC9-0D55C58E95DF}" dt="2020-09-08T11:35:50.365" v="1022" actId="14100"/>
          <ac:spMkLst>
            <pc:docMk/>
            <pc:sldMk cId="1663882060" sldId="318"/>
            <ac:spMk id="29" creationId="{6D62BC89-B7BA-44EC-81AB-632E45D3EF2D}"/>
          </ac:spMkLst>
        </pc:spChg>
        <pc:spChg chg="add mod">
          <ac:chgData name="Marinus Toman" userId="141c774a-35d6-4538-9a6d-02fe45ed1b6a" providerId="ADAL" clId="{3E77D4B0-258F-49F2-9DC9-0D55C58E95DF}" dt="2020-09-08T11:39:53.926" v="1057" actId="164"/>
          <ac:spMkLst>
            <pc:docMk/>
            <pc:sldMk cId="1663882060" sldId="318"/>
            <ac:spMk id="31" creationId="{340D4E15-A845-4B10-A03A-968410DE7DDF}"/>
          </ac:spMkLst>
        </pc:spChg>
        <pc:spChg chg="add mod">
          <ac:chgData name="Marinus Toman" userId="141c774a-35d6-4538-9a6d-02fe45ed1b6a" providerId="ADAL" clId="{3E77D4B0-258F-49F2-9DC9-0D55C58E95DF}" dt="2020-09-08T11:39:53.926" v="1057" actId="164"/>
          <ac:spMkLst>
            <pc:docMk/>
            <pc:sldMk cId="1663882060" sldId="318"/>
            <ac:spMk id="35" creationId="{DE031BE2-B86A-464C-A780-D03515947E61}"/>
          </ac:spMkLst>
        </pc:spChg>
        <pc:spChg chg="add mod">
          <ac:chgData name="Marinus Toman" userId="141c774a-35d6-4538-9a6d-02fe45ed1b6a" providerId="ADAL" clId="{3E77D4B0-258F-49F2-9DC9-0D55C58E95DF}" dt="2020-09-08T11:40:28.089" v="1061" actId="164"/>
          <ac:spMkLst>
            <pc:docMk/>
            <pc:sldMk cId="1663882060" sldId="318"/>
            <ac:spMk id="37" creationId="{C2BDF534-A085-414A-9D73-DCD22EFD22D8}"/>
          </ac:spMkLst>
        </pc:spChg>
        <pc:spChg chg="add mod">
          <ac:chgData name="Marinus Toman" userId="141c774a-35d6-4538-9a6d-02fe45ed1b6a" providerId="ADAL" clId="{3E77D4B0-258F-49F2-9DC9-0D55C58E95DF}" dt="2020-09-08T11:43:59.651" v="1081" actId="14100"/>
          <ac:spMkLst>
            <pc:docMk/>
            <pc:sldMk cId="1663882060" sldId="318"/>
            <ac:spMk id="40" creationId="{5138A7CB-AACE-48C9-8485-59D0412CCC64}"/>
          </ac:spMkLst>
        </pc:spChg>
        <pc:grpChg chg="add del mod">
          <ac:chgData name="Marinus Toman" userId="141c774a-35d6-4538-9a6d-02fe45ed1b6a" providerId="ADAL" clId="{3E77D4B0-258F-49F2-9DC9-0D55C58E95DF}" dt="2020-09-08T11:21:03.859" v="913" actId="478"/>
          <ac:grpSpMkLst>
            <pc:docMk/>
            <pc:sldMk cId="1663882060" sldId="318"/>
            <ac:grpSpMk id="10" creationId="{65A3C9D3-3ED8-4961-AE7A-CF512F1AFECB}"/>
          </ac:grpSpMkLst>
        </pc:grpChg>
        <pc:grpChg chg="add mod">
          <ac:chgData name="Marinus Toman" userId="141c774a-35d6-4538-9a6d-02fe45ed1b6a" providerId="ADAL" clId="{3E77D4B0-258F-49F2-9DC9-0D55C58E95DF}" dt="2020-09-08T11:39:53.926" v="1057" actId="164"/>
          <ac:grpSpMkLst>
            <pc:docMk/>
            <pc:sldMk cId="1663882060" sldId="318"/>
            <ac:grpSpMk id="27" creationId="{316C63CB-E479-4F30-8EB3-5B6C67E48637}"/>
          </ac:grpSpMkLst>
        </pc:grpChg>
        <pc:grpChg chg="add mod">
          <ac:chgData name="Marinus Toman" userId="141c774a-35d6-4538-9a6d-02fe45ed1b6a" providerId="ADAL" clId="{3E77D4B0-258F-49F2-9DC9-0D55C58E95DF}" dt="2020-09-08T11:36:02.494" v="1023" actId="1076"/>
          <ac:grpSpMkLst>
            <pc:docMk/>
            <pc:sldMk cId="1663882060" sldId="318"/>
            <ac:grpSpMk id="30" creationId="{853799E7-C2C9-4AF4-A568-60EA81232F8F}"/>
          </ac:grpSpMkLst>
        </pc:grpChg>
        <pc:grpChg chg="add mod ord">
          <ac:chgData name="Marinus Toman" userId="141c774a-35d6-4538-9a6d-02fe45ed1b6a" providerId="ADAL" clId="{3E77D4B0-258F-49F2-9DC9-0D55C58E95DF}" dt="2020-09-08T11:43:11.593" v="1078" actId="164"/>
          <ac:grpSpMkLst>
            <pc:docMk/>
            <pc:sldMk cId="1663882060" sldId="318"/>
            <ac:grpSpMk id="36" creationId="{E8393057-181E-4457-86F9-A0F3628EF4CA}"/>
          </ac:grpSpMkLst>
        </pc:grpChg>
        <pc:grpChg chg="add mod">
          <ac:chgData name="Marinus Toman" userId="141c774a-35d6-4538-9a6d-02fe45ed1b6a" providerId="ADAL" clId="{3E77D4B0-258F-49F2-9DC9-0D55C58E95DF}" dt="2020-09-08T11:40:28.089" v="1061" actId="164"/>
          <ac:grpSpMkLst>
            <pc:docMk/>
            <pc:sldMk cId="1663882060" sldId="318"/>
            <ac:grpSpMk id="38" creationId="{F24ABBA7-AFFC-44E0-A08E-7EEE1BFAA821}"/>
          </ac:grpSpMkLst>
        </pc:grpChg>
        <pc:grpChg chg="add mod">
          <ac:chgData name="Marinus Toman" userId="141c774a-35d6-4538-9a6d-02fe45ed1b6a" providerId="ADAL" clId="{3E77D4B0-258F-49F2-9DC9-0D55C58E95DF}" dt="2020-09-08T11:40:49.781" v="1066" actId="164"/>
          <ac:grpSpMkLst>
            <pc:docMk/>
            <pc:sldMk cId="1663882060" sldId="318"/>
            <ac:grpSpMk id="41" creationId="{0E97C71E-E322-4081-B003-CCC629D00345}"/>
          </ac:grpSpMkLst>
        </pc:grpChg>
        <pc:grpChg chg="add mod">
          <ac:chgData name="Marinus Toman" userId="141c774a-35d6-4538-9a6d-02fe45ed1b6a" providerId="ADAL" clId="{3E77D4B0-258F-49F2-9DC9-0D55C58E95DF}" dt="2020-09-08T11:55:15.099" v="1100" actId="1076"/>
          <ac:grpSpMkLst>
            <pc:docMk/>
            <pc:sldMk cId="1663882060" sldId="318"/>
            <ac:grpSpMk id="42" creationId="{28CF6AD0-FE34-48DF-B2BF-C531989275A0}"/>
          </ac:grpSpMkLst>
        </pc:grpChg>
        <pc:graphicFrameChg chg="del">
          <ac:chgData name="Marinus Toman" userId="141c774a-35d6-4538-9a6d-02fe45ed1b6a" providerId="ADAL" clId="{3E77D4B0-258F-49F2-9DC9-0D55C58E95DF}" dt="2020-09-04T13:01:34.286" v="39" actId="478"/>
          <ac:graphicFrameMkLst>
            <pc:docMk/>
            <pc:sldMk cId="1663882060" sldId="318"/>
            <ac:graphicFrameMk id="6" creationId="{603C76B9-0E37-4F9A-9951-AB9B57B26422}"/>
          </ac:graphicFrameMkLst>
        </pc:graphicFrameChg>
        <pc:picChg chg="del">
          <ac:chgData name="Marinus Toman" userId="141c774a-35d6-4538-9a6d-02fe45ed1b6a" providerId="ADAL" clId="{3E77D4B0-258F-49F2-9DC9-0D55C58E95DF}" dt="2020-09-04T13:27:05.569" v="342"/>
          <ac:picMkLst>
            <pc:docMk/>
            <pc:sldMk cId="1663882060" sldId="318"/>
            <ac:picMk id="5" creationId="{3B208126-5834-44AF-B5C4-0C6071DDE867}"/>
          </ac:picMkLst>
        </pc:picChg>
        <pc:picChg chg="add del mod modCrop">
          <ac:chgData name="Marinus Toman" userId="141c774a-35d6-4538-9a6d-02fe45ed1b6a" providerId="ADAL" clId="{3E77D4B0-258F-49F2-9DC9-0D55C58E95DF}" dt="2020-09-08T11:21:06.264" v="914" actId="478"/>
          <ac:picMkLst>
            <pc:docMk/>
            <pc:sldMk cId="1663882060" sldId="318"/>
            <ac:picMk id="5" creationId="{90D9E24E-196E-4D5B-82DB-1C1ECB500016}"/>
          </ac:picMkLst>
        </pc:picChg>
        <pc:picChg chg="add mod modCrop">
          <ac:chgData name="Marinus Toman" userId="141c774a-35d6-4538-9a6d-02fe45ed1b6a" providerId="ADAL" clId="{3E77D4B0-258F-49F2-9DC9-0D55C58E95DF}" dt="2020-09-04T13:06:17.631" v="53" actId="164"/>
          <ac:picMkLst>
            <pc:docMk/>
            <pc:sldMk cId="1663882060" sldId="318"/>
            <ac:picMk id="7" creationId="{47B6FAB1-5EB9-4869-BE9C-2A819B84E088}"/>
          </ac:picMkLst>
        </pc:picChg>
        <pc:picChg chg="add mod modCrop">
          <ac:chgData name="Marinus Toman" userId="141c774a-35d6-4538-9a6d-02fe45ed1b6a" providerId="ADAL" clId="{3E77D4B0-258F-49F2-9DC9-0D55C58E95DF}" dt="2020-09-08T11:40:49.781" v="1066" actId="164"/>
          <ac:picMkLst>
            <pc:docMk/>
            <pc:sldMk cId="1663882060" sldId="318"/>
            <ac:picMk id="8" creationId="{05625359-6252-4EB5-9E00-E29537ED8EB1}"/>
          </ac:picMkLst>
        </pc:picChg>
        <pc:picChg chg="add mod modCrop">
          <ac:chgData name="Marinus Toman" userId="141c774a-35d6-4538-9a6d-02fe45ed1b6a" providerId="ADAL" clId="{3E77D4B0-258F-49F2-9DC9-0D55C58E95DF}" dt="2020-09-04T13:06:17.631" v="53" actId="164"/>
          <ac:picMkLst>
            <pc:docMk/>
            <pc:sldMk cId="1663882060" sldId="318"/>
            <ac:picMk id="9" creationId="{9223A2C5-F547-4A30-A081-AB7E06C15EC6}"/>
          </ac:picMkLst>
        </pc:picChg>
        <pc:picChg chg="add del mod">
          <ac:chgData name="Marinus Toman" userId="141c774a-35d6-4538-9a6d-02fe45ed1b6a" providerId="ADAL" clId="{3E77D4B0-258F-49F2-9DC9-0D55C58E95DF}" dt="2020-09-04T14:53:57.444" v="428"/>
          <ac:picMkLst>
            <pc:docMk/>
            <pc:sldMk cId="1663882060" sldId="318"/>
            <ac:picMk id="12" creationId="{F9129099-BEC5-43DD-A234-92FD501570D3}"/>
          </ac:picMkLst>
        </pc:picChg>
        <pc:picChg chg="add del mod">
          <ac:chgData name="Marinus Toman" userId="141c774a-35d6-4538-9a6d-02fe45ed1b6a" providerId="ADAL" clId="{3E77D4B0-258F-49F2-9DC9-0D55C58E95DF}" dt="2020-09-08T13:55:17.641" v="1764"/>
          <ac:picMkLst>
            <pc:docMk/>
            <pc:sldMk cId="1663882060" sldId="318"/>
            <ac:picMk id="13" creationId="{60039B95-86CA-4016-9A61-50B3904EBEC6}"/>
          </ac:picMkLst>
        </pc:picChg>
        <pc:picChg chg="add mod modCrop">
          <ac:chgData name="Marinus Toman" userId="141c774a-35d6-4538-9a6d-02fe45ed1b6a" providerId="ADAL" clId="{3E77D4B0-258F-49F2-9DC9-0D55C58E95DF}" dt="2020-09-08T11:31:53.925" v="979" actId="164"/>
          <ac:picMkLst>
            <pc:docMk/>
            <pc:sldMk cId="1663882060" sldId="318"/>
            <ac:picMk id="14" creationId="{668C60B0-9427-4464-9B3F-024B0A52419C}"/>
          </ac:picMkLst>
        </pc:picChg>
        <pc:picChg chg="add mod modCrop">
          <ac:chgData name="Marinus Toman" userId="141c774a-35d6-4538-9a6d-02fe45ed1b6a" providerId="ADAL" clId="{3E77D4B0-258F-49F2-9DC9-0D55C58E95DF}" dt="2020-09-08T11:33:21.216" v="993" actId="14100"/>
          <ac:picMkLst>
            <pc:docMk/>
            <pc:sldMk cId="1663882060" sldId="318"/>
            <ac:picMk id="16" creationId="{7C882831-E981-4DB5-A580-BA61609285BF}"/>
          </ac:picMkLst>
        </pc:picChg>
        <pc:picChg chg="add mod modCrop">
          <ac:chgData name="Marinus Toman" userId="141c774a-35d6-4538-9a6d-02fe45ed1b6a" providerId="ADAL" clId="{3E77D4B0-258F-49F2-9DC9-0D55C58E95DF}" dt="2020-09-08T11:34:05.382" v="1000" actId="14100"/>
          <ac:picMkLst>
            <pc:docMk/>
            <pc:sldMk cId="1663882060" sldId="318"/>
            <ac:picMk id="19" creationId="{958545E8-B90F-47A2-A3B8-FC7EEBDBBCF1}"/>
          </ac:picMkLst>
        </pc:picChg>
        <pc:picChg chg="add mod modCrop">
          <ac:chgData name="Marinus Toman" userId="141c774a-35d6-4538-9a6d-02fe45ed1b6a" providerId="ADAL" clId="{3E77D4B0-258F-49F2-9DC9-0D55C58E95DF}" dt="2020-09-08T11:40:28.089" v="1061" actId="164"/>
          <ac:picMkLst>
            <pc:docMk/>
            <pc:sldMk cId="1663882060" sldId="318"/>
            <ac:picMk id="21" creationId="{8958E78D-8A1A-44C8-B030-957EEEEC60C5}"/>
          </ac:picMkLst>
        </pc:picChg>
        <pc:picChg chg="add mod modCrop">
          <ac:chgData name="Marinus Toman" userId="141c774a-35d6-4538-9a6d-02fe45ed1b6a" providerId="ADAL" clId="{3E77D4B0-258F-49F2-9DC9-0D55C58E95DF}" dt="2020-09-08T11:31:10.847" v="973" actId="164"/>
          <ac:picMkLst>
            <pc:docMk/>
            <pc:sldMk cId="1663882060" sldId="318"/>
            <ac:picMk id="23" creationId="{C0205C7A-7B8F-48F2-8806-A334F81E983E}"/>
          </ac:picMkLst>
        </pc:picChg>
        <pc:picChg chg="add del mod">
          <ac:chgData name="Marinus Toman" userId="141c774a-35d6-4538-9a6d-02fe45ed1b6a" providerId="ADAL" clId="{3E77D4B0-258F-49F2-9DC9-0D55C58E95DF}" dt="2020-09-08T13:57:34.296" v="1765"/>
          <ac:picMkLst>
            <pc:docMk/>
            <pc:sldMk cId="1663882060" sldId="318"/>
            <ac:picMk id="44" creationId="{F9E43708-764A-44D8-9507-109A04CC63E6}"/>
          </ac:picMkLst>
        </pc:picChg>
        <pc:picChg chg="add mod">
          <ac:chgData name="Marinus Toman" userId="141c774a-35d6-4538-9a6d-02fe45ed1b6a" providerId="ADAL" clId="{3E77D4B0-258F-49F2-9DC9-0D55C58E95DF}" dt="2020-09-08T13:57:34.296" v="1765"/>
          <ac:picMkLst>
            <pc:docMk/>
            <pc:sldMk cId="1663882060" sldId="318"/>
            <ac:picMk id="45" creationId="{A72CDE92-3F57-4407-8D2B-F79520922B15}"/>
          </ac:picMkLst>
        </pc:picChg>
        <pc:cxnChg chg="add mod">
          <ac:chgData name="Marinus Toman" userId="141c774a-35d6-4538-9a6d-02fe45ed1b6a" providerId="ADAL" clId="{3E77D4B0-258F-49F2-9DC9-0D55C58E95DF}" dt="2020-09-08T11:55:21.092" v="1101" actId="14100"/>
          <ac:cxnSpMkLst>
            <pc:docMk/>
            <pc:sldMk cId="1663882060" sldId="318"/>
            <ac:cxnSpMk id="33" creationId="{2F83508E-C56C-4167-8C15-867EE572D71F}"/>
          </ac:cxnSpMkLst>
        </pc:cxnChg>
      </pc:sldChg>
      <pc:sldChg chg="add modTransition">
        <pc:chgData name="Marinus Toman" userId="141c774a-35d6-4538-9a6d-02fe45ed1b6a" providerId="ADAL" clId="{3E77D4B0-258F-49F2-9DC9-0D55C58E95DF}" dt="2020-09-08T10:24:24.471" v="648"/>
        <pc:sldMkLst>
          <pc:docMk/>
          <pc:sldMk cId="997597702" sldId="319"/>
        </pc:sldMkLst>
      </pc:sldChg>
      <pc:sldChg chg="addSp delSp modSp add mod delAnim modAnim">
        <pc:chgData name="Marinus Toman" userId="141c774a-35d6-4538-9a6d-02fe45ed1b6a" providerId="ADAL" clId="{3E77D4B0-258F-49F2-9DC9-0D55C58E95DF}" dt="2020-09-08T11:04:11.490" v="877"/>
        <pc:sldMkLst>
          <pc:docMk/>
          <pc:sldMk cId="253087057" sldId="320"/>
        </pc:sldMkLst>
        <pc:spChg chg="del">
          <ac:chgData name="Marinus Toman" userId="141c774a-35d6-4538-9a6d-02fe45ed1b6a" providerId="ADAL" clId="{3E77D4B0-258F-49F2-9DC9-0D55C58E95DF}" dt="2020-09-08T11:01:54.494" v="864" actId="478"/>
          <ac:spMkLst>
            <pc:docMk/>
            <pc:sldMk cId="253087057" sldId="320"/>
            <ac:spMk id="3" creationId="{DD1D110E-9DCF-43B2-84FE-88AD3CE85439}"/>
          </ac:spMkLst>
        </pc:spChg>
        <pc:spChg chg="add mod">
          <ac:chgData name="Marinus Toman" userId="141c774a-35d6-4538-9a6d-02fe45ed1b6a" providerId="ADAL" clId="{3E77D4B0-258F-49F2-9DC9-0D55C58E95DF}" dt="2020-09-08T11:03:31.152" v="872" actId="14100"/>
          <ac:spMkLst>
            <pc:docMk/>
            <pc:sldMk cId="253087057" sldId="320"/>
            <ac:spMk id="8" creationId="{85C98A87-4ED7-4BCD-96BA-54670CFCF3E2}"/>
          </ac:spMkLst>
        </pc:spChg>
        <pc:spChg chg="add mod">
          <ac:chgData name="Marinus Toman" userId="141c774a-35d6-4538-9a6d-02fe45ed1b6a" providerId="ADAL" clId="{3E77D4B0-258F-49F2-9DC9-0D55C58E95DF}" dt="2020-09-08T11:03:12.609" v="871" actId="1076"/>
          <ac:spMkLst>
            <pc:docMk/>
            <pc:sldMk cId="253087057" sldId="320"/>
            <ac:spMk id="9" creationId="{A5CF5AA2-EC45-49E5-B8A8-8CCA281A625C}"/>
          </ac:spMkLst>
        </pc:spChg>
        <pc:spChg chg="add mod">
          <ac:chgData name="Marinus Toman" userId="141c774a-35d6-4538-9a6d-02fe45ed1b6a" providerId="ADAL" clId="{3E77D4B0-258F-49F2-9DC9-0D55C58E95DF}" dt="2020-09-08T11:02:36.325" v="867" actId="14100"/>
          <ac:spMkLst>
            <pc:docMk/>
            <pc:sldMk cId="253087057" sldId="320"/>
            <ac:spMk id="11" creationId="{3D94DAB2-FA3F-429F-A2D0-332EE44E1B9E}"/>
          </ac:spMkLst>
        </pc:spChg>
        <pc:spChg chg="add mod">
          <ac:chgData name="Marinus Toman" userId="141c774a-35d6-4538-9a6d-02fe45ed1b6a" providerId="ADAL" clId="{3E77D4B0-258F-49F2-9DC9-0D55C58E95DF}" dt="2020-09-08T11:00:59.775" v="857" actId="14100"/>
          <ac:spMkLst>
            <pc:docMk/>
            <pc:sldMk cId="253087057" sldId="320"/>
            <ac:spMk id="13" creationId="{D753A67B-DD39-48A1-A8A9-C9A2871937F2}"/>
          </ac:spMkLst>
        </pc:spChg>
        <pc:spChg chg="add mod">
          <ac:chgData name="Marinus Toman" userId="141c774a-35d6-4538-9a6d-02fe45ed1b6a" providerId="ADAL" clId="{3E77D4B0-258F-49F2-9DC9-0D55C58E95DF}" dt="2020-09-08T11:03:44.220" v="873" actId="14100"/>
          <ac:spMkLst>
            <pc:docMk/>
            <pc:sldMk cId="253087057" sldId="320"/>
            <ac:spMk id="15" creationId="{99643565-BEE8-4745-952C-D72C42A65027}"/>
          </ac:spMkLst>
        </pc:spChg>
        <pc:spChg chg="add del mod">
          <ac:chgData name="Marinus Toman" userId="141c774a-35d6-4538-9a6d-02fe45ed1b6a" providerId="ADAL" clId="{3E77D4B0-258F-49F2-9DC9-0D55C58E95DF}" dt="2020-09-08T11:01:58.620" v="865" actId="478"/>
          <ac:spMkLst>
            <pc:docMk/>
            <pc:sldMk cId="253087057" sldId="320"/>
            <ac:spMk id="17" creationId="{DDB045B2-3C38-4819-B1C1-910E2DD461DA}"/>
          </ac:spMkLst>
        </pc:spChg>
        <pc:graphicFrameChg chg="mod">
          <ac:chgData name="Marinus Toman" userId="141c774a-35d6-4538-9a6d-02fe45ed1b6a" providerId="ADAL" clId="{3E77D4B0-258F-49F2-9DC9-0D55C58E95DF}" dt="2020-09-08T11:03:03.715" v="870" actId="1076"/>
          <ac:graphicFrameMkLst>
            <pc:docMk/>
            <pc:sldMk cId="253087057" sldId="320"/>
            <ac:graphicFrameMk id="6" creationId="{603C76B9-0E37-4F9A-9951-AB9B57B26422}"/>
          </ac:graphicFrameMkLst>
        </pc:graphicFrameChg>
      </pc:sldChg>
      <pc:sldChg chg="addSp delSp modSp add mod delAnim modAnim">
        <pc:chgData name="Marinus Toman" userId="141c774a-35d6-4538-9a6d-02fe45ed1b6a" providerId="ADAL" clId="{3E77D4B0-258F-49F2-9DC9-0D55C58E95DF}" dt="2020-09-08T12:12:06.990" v="1120"/>
        <pc:sldMkLst>
          <pc:docMk/>
          <pc:sldMk cId="948518591" sldId="321"/>
        </pc:sldMkLst>
        <pc:spChg chg="del">
          <ac:chgData name="Marinus Toman" userId="141c774a-35d6-4538-9a6d-02fe45ed1b6a" providerId="ADAL" clId="{3E77D4B0-258F-49F2-9DC9-0D55C58E95DF}" dt="2020-09-08T12:10:55.364" v="1103" actId="478"/>
          <ac:spMkLst>
            <pc:docMk/>
            <pc:sldMk cId="948518591" sldId="321"/>
            <ac:spMk id="3" creationId="{B4DFDC9E-9B35-4A1F-8ED4-A64BFCBB63CD}"/>
          </ac:spMkLst>
        </pc:spChg>
        <pc:spChg chg="add del mod">
          <ac:chgData name="Marinus Toman" userId="141c774a-35d6-4538-9a6d-02fe45ed1b6a" providerId="ADAL" clId="{3E77D4B0-258F-49F2-9DC9-0D55C58E95DF}" dt="2020-09-08T12:10:58.620" v="1104" actId="478"/>
          <ac:spMkLst>
            <pc:docMk/>
            <pc:sldMk cId="948518591" sldId="321"/>
            <ac:spMk id="10" creationId="{16AB0AA5-8A32-47FE-8753-50065CCEC71E}"/>
          </ac:spMkLst>
        </pc:spChg>
        <pc:graphicFrameChg chg="mod">
          <ac:chgData name="Marinus Toman" userId="141c774a-35d6-4538-9a6d-02fe45ed1b6a" providerId="ADAL" clId="{3E77D4B0-258F-49F2-9DC9-0D55C58E95DF}" dt="2020-09-08T12:11:35.631" v="1112" actId="1076"/>
          <ac:graphicFrameMkLst>
            <pc:docMk/>
            <pc:sldMk cId="948518591" sldId="321"/>
            <ac:graphicFrameMk id="4" creationId="{113DD35F-5A1E-447D-A3A2-938895EBFF0A}"/>
          </ac:graphicFrameMkLst>
        </pc:graphicFrameChg>
        <pc:graphicFrameChg chg="mod">
          <ac:chgData name="Marinus Toman" userId="141c774a-35d6-4538-9a6d-02fe45ed1b6a" providerId="ADAL" clId="{3E77D4B0-258F-49F2-9DC9-0D55C58E95DF}" dt="2020-09-08T12:11:08.907" v="1106" actId="14100"/>
          <ac:graphicFrameMkLst>
            <pc:docMk/>
            <pc:sldMk cId="948518591" sldId="321"/>
            <ac:graphicFrameMk id="5" creationId="{910918CA-AA16-48D6-A67D-5B844D3FB8E9}"/>
          </ac:graphicFrameMkLst>
        </pc:graphicFrameChg>
        <pc:graphicFrameChg chg="mod">
          <ac:chgData name="Marinus Toman" userId="141c774a-35d6-4538-9a6d-02fe45ed1b6a" providerId="ADAL" clId="{3E77D4B0-258F-49F2-9DC9-0D55C58E95DF}" dt="2020-09-08T12:11:44.536" v="1114" actId="1076"/>
          <ac:graphicFrameMkLst>
            <pc:docMk/>
            <pc:sldMk cId="948518591" sldId="321"/>
            <ac:graphicFrameMk id="6" creationId="{2C94D2D1-1F28-469C-904F-B9FD6A4060DF}"/>
          </ac:graphicFrameMkLst>
        </pc:graphicFrameChg>
        <pc:graphicFrameChg chg="mod">
          <ac:chgData name="Marinus Toman" userId="141c774a-35d6-4538-9a6d-02fe45ed1b6a" providerId="ADAL" clId="{3E77D4B0-258F-49F2-9DC9-0D55C58E95DF}" dt="2020-09-08T12:11:29.126" v="1110" actId="14100"/>
          <ac:graphicFrameMkLst>
            <pc:docMk/>
            <pc:sldMk cId="948518591" sldId="321"/>
            <ac:graphicFrameMk id="7" creationId="{DEFA4171-AB5C-4762-9E5D-6808AABA7522}"/>
          </ac:graphicFrameMkLst>
        </pc:graphicFrameChg>
        <pc:picChg chg="mod">
          <ac:chgData name="Marinus Toman" userId="141c774a-35d6-4538-9a6d-02fe45ed1b6a" providerId="ADAL" clId="{3E77D4B0-258F-49F2-9DC9-0D55C58E95DF}" dt="2020-09-08T12:11:50.993" v="1115" actId="1076"/>
          <ac:picMkLst>
            <pc:docMk/>
            <pc:sldMk cId="948518591" sldId="321"/>
            <ac:picMk id="2052" creationId="{3321ABB3-1E86-4128-9FB2-1323B9BD3F57}"/>
          </ac:picMkLst>
        </pc:picChg>
      </pc:sldChg>
      <pc:sldChg chg="addSp delSp modSp add mod delAnim modAnim">
        <pc:chgData name="Marinus Toman" userId="141c774a-35d6-4538-9a6d-02fe45ed1b6a" providerId="ADAL" clId="{3E77D4B0-258F-49F2-9DC9-0D55C58E95DF}" dt="2020-09-08T12:46:35.367" v="1581"/>
        <pc:sldMkLst>
          <pc:docMk/>
          <pc:sldMk cId="2823815320" sldId="322"/>
        </pc:sldMkLst>
        <pc:spChg chg="del mod">
          <ac:chgData name="Marinus Toman" userId="141c774a-35d6-4538-9a6d-02fe45ed1b6a" providerId="ADAL" clId="{3E77D4B0-258F-49F2-9DC9-0D55C58E95DF}" dt="2020-09-08T12:42:01.452" v="1521" actId="478"/>
          <ac:spMkLst>
            <pc:docMk/>
            <pc:sldMk cId="2823815320" sldId="322"/>
            <ac:spMk id="3" creationId="{DD1D110E-9DCF-43B2-84FE-88AD3CE85439}"/>
          </ac:spMkLst>
        </pc:spChg>
        <pc:spChg chg="add del mod">
          <ac:chgData name="Marinus Toman" userId="141c774a-35d6-4538-9a6d-02fe45ed1b6a" providerId="ADAL" clId="{3E77D4B0-258F-49F2-9DC9-0D55C58E95DF}" dt="2020-09-08T12:42:03.590" v="1522" actId="478"/>
          <ac:spMkLst>
            <pc:docMk/>
            <pc:sldMk cId="2823815320" sldId="322"/>
            <ac:spMk id="9" creationId="{48C6AC92-5B94-424C-B4D0-EF181A38BAFA}"/>
          </ac:spMkLst>
        </pc:spChg>
        <pc:spChg chg="add mod">
          <ac:chgData name="Marinus Toman" userId="141c774a-35d6-4538-9a6d-02fe45ed1b6a" providerId="ADAL" clId="{3E77D4B0-258F-49F2-9DC9-0D55C58E95DF}" dt="2020-09-08T12:44:11.713" v="1574" actId="693"/>
          <ac:spMkLst>
            <pc:docMk/>
            <pc:sldMk cId="2823815320" sldId="322"/>
            <ac:spMk id="10" creationId="{34822967-B27F-4A94-ABCD-95AD7D93D919}"/>
          </ac:spMkLst>
        </pc:spChg>
        <pc:graphicFrameChg chg="mod">
          <ac:chgData name="Marinus Toman" userId="141c774a-35d6-4538-9a6d-02fe45ed1b6a" providerId="ADAL" clId="{3E77D4B0-258F-49F2-9DC9-0D55C58E95DF}" dt="2020-09-08T12:43:17.440" v="1533" actId="1076"/>
          <ac:graphicFrameMkLst>
            <pc:docMk/>
            <pc:sldMk cId="2823815320" sldId="322"/>
            <ac:graphicFrameMk id="4" creationId="{D68C83F9-6142-4833-8098-14AA556F6F8E}"/>
          </ac:graphicFrameMkLst>
        </pc:graphicFrameChg>
        <pc:picChg chg="add mod">
          <ac:chgData name="Marinus Toman" userId="141c774a-35d6-4538-9a6d-02fe45ed1b6a" providerId="ADAL" clId="{3E77D4B0-258F-49F2-9DC9-0D55C58E95DF}" dt="2020-09-08T12:43:30.888" v="1535" actId="1076"/>
          <ac:picMkLst>
            <pc:docMk/>
            <pc:sldMk cId="2823815320" sldId="322"/>
            <ac:picMk id="7" creationId="{58A8FB52-615F-41A4-9303-783E3B370315}"/>
          </ac:picMkLst>
        </pc:picChg>
      </pc:sldChg>
    </pc:docChg>
  </pc:docChgLst>
  <pc:docChgLst>
    <pc:chgData name="Marinus" userId="141c774a-35d6-4538-9a6d-02fe45ed1b6a" providerId="ADAL" clId="{C107C1D9-DC1E-4030-9515-A0B2CEF4C225}"/>
    <pc:docChg chg="undo custSel addSld delSld modSld sldOrd">
      <pc:chgData name="Marinus" userId="141c774a-35d6-4538-9a6d-02fe45ed1b6a" providerId="ADAL" clId="{C107C1D9-DC1E-4030-9515-A0B2CEF4C225}" dt="2020-07-17T19:22:58.541" v="3193" actId="20577"/>
      <pc:docMkLst>
        <pc:docMk/>
      </pc:docMkLst>
      <pc:sldChg chg="modTransition">
        <pc:chgData name="Marinus" userId="141c774a-35d6-4538-9a6d-02fe45ed1b6a" providerId="ADAL" clId="{C107C1D9-DC1E-4030-9515-A0B2CEF4C225}" dt="2020-07-17T18:34:34.957" v="3009"/>
        <pc:sldMkLst>
          <pc:docMk/>
          <pc:sldMk cId="3384489985" sldId="279"/>
        </pc:sldMkLst>
      </pc:sldChg>
      <pc:sldChg chg="addSp modSp mod modTransition">
        <pc:chgData name="Marinus" userId="141c774a-35d6-4538-9a6d-02fe45ed1b6a" providerId="ADAL" clId="{C107C1D9-DC1E-4030-9515-A0B2CEF4C225}" dt="2020-07-17T18:55:44.411" v="3081" actId="20577"/>
        <pc:sldMkLst>
          <pc:docMk/>
          <pc:sldMk cId="760838322" sldId="280"/>
        </pc:sldMkLst>
        <pc:spChg chg="mod">
          <ac:chgData name="Marinus" userId="141c774a-35d6-4538-9a6d-02fe45ed1b6a" providerId="ADAL" clId="{C107C1D9-DC1E-4030-9515-A0B2CEF4C225}" dt="2020-07-17T18:55:44.411" v="3081" actId="20577"/>
          <ac:spMkLst>
            <pc:docMk/>
            <pc:sldMk cId="760838322" sldId="280"/>
            <ac:spMk id="2" creationId="{92BD2DEE-7B14-4FDD-B321-6282E3598C98}"/>
          </ac:spMkLst>
        </pc:spChg>
        <pc:spChg chg="add mod">
          <ac:chgData name="Marinus" userId="141c774a-35d6-4538-9a6d-02fe45ed1b6a" providerId="ADAL" clId="{C107C1D9-DC1E-4030-9515-A0B2CEF4C225}" dt="2020-07-17T18:32:03.855" v="3005" actId="1076"/>
          <ac:spMkLst>
            <pc:docMk/>
            <pc:sldMk cId="760838322" sldId="280"/>
            <ac:spMk id="3" creationId="{292D00B6-E722-476F-B6A8-65382E2F56D2}"/>
          </ac:spMkLst>
        </pc:spChg>
      </pc:sldChg>
      <pc:sldChg chg="del">
        <pc:chgData name="Marinus" userId="141c774a-35d6-4538-9a6d-02fe45ed1b6a" providerId="ADAL" clId="{C107C1D9-DC1E-4030-9515-A0B2CEF4C225}" dt="2020-07-17T14:19:05.233" v="0" actId="2696"/>
        <pc:sldMkLst>
          <pc:docMk/>
          <pc:sldMk cId="2047701613" sldId="281"/>
        </pc:sldMkLst>
      </pc:sldChg>
      <pc:sldChg chg="del">
        <pc:chgData name="Marinus" userId="141c774a-35d6-4538-9a6d-02fe45ed1b6a" providerId="ADAL" clId="{C107C1D9-DC1E-4030-9515-A0B2CEF4C225}" dt="2020-07-17T14:20:03.433" v="2" actId="47"/>
        <pc:sldMkLst>
          <pc:docMk/>
          <pc:sldMk cId="3290170982" sldId="286"/>
        </pc:sldMkLst>
      </pc:sldChg>
      <pc:sldChg chg="del">
        <pc:chgData name="Marinus" userId="141c774a-35d6-4538-9a6d-02fe45ed1b6a" providerId="ADAL" clId="{C107C1D9-DC1E-4030-9515-A0B2CEF4C225}" dt="2020-07-17T14:20:03.433" v="2" actId="47"/>
        <pc:sldMkLst>
          <pc:docMk/>
          <pc:sldMk cId="3059397011" sldId="289"/>
        </pc:sldMkLst>
      </pc:sldChg>
      <pc:sldChg chg="del">
        <pc:chgData name="Marinus" userId="141c774a-35d6-4538-9a6d-02fe45ed1b6a" providerId="ADAL" clId="{C107C1D9-DC1E-4030-9515-A0B2CEF4C225}" dt="2020-07-17T14:20:03.433" v="2" actId="47"/>
        <pc:sldMkLst>
          <pc:docMk/>
          <pc:sldMk cId="1868936695" sldId="290"/>
        </pc:sldMkLst>
      </pc:sldChg>
      <pc:sldChg chg="del">
        <pc:chgData name="Marinus" userId="141c774a-35d6-4538-9a6d-02fe45ed1b6a" providerId="ADAL" clId="{C107C1D9-DC1E-4030-9515-A0B2CEF4C225}" dt="2020-07-17T14:20:03.433" v="2" actId="47"/>
        <pc:sldMkLst>
          <pc:docMk/>
          <pc:sldMk cId="3551850242" sldId="291"/>
        </pc:sldMkLst>
      </pc:sldChg>
      <pc:sldChg chg="del">
        <pc:chgData name="Marinus" userId="141c774a-35d6-4538-9a6d-02fe45ed1b6a" providerId="ADAL" clId="{C107C1D9-DC1E-4030-9515-A0B2CEF4C225}" dt="2020-07-17T14:20:03.433" v="2" actId="47"/>
        <pc:sldMkLst>
          <pc:docMk/>
          <pc:sldMk cId="2787850595" sldId="292"/>
        </pc:sldMkLst>
      </pc:sldChg>
      <pc:sldChg chg="del">
        <pc:chgData name="Marinus" userId="141c774a-35d6-4538-9a6d-02fe45ed1b6a" providerId="ADAL" clId="{C107C1D9-DC1E-4030-9515-A0B2CEF4C225}" dt="2020-07-17T14:20:03.433" v="2" actId="47"/>
        <pc:sldMkLst>
          <pc:docMk/>
          <pc:sldMk cId="2442533398" sldId="293"/>
        </pc:sldMkLst>
      </pc:sldChg>
      <pc:sldChg chg="del">
        <pc:chgData name="Marinus" userId="141c774a-35d6-4538-9a6d-02fe45ed1b6a" providerId="ADAL" clId="{C107C1D9-DC1E-4030-9515-A0B2CEF4C225}" dt="2020-07-17T14:20:03.433" v="2" actId="47"/>
        <pc:sldMkLst>
          <pc:docMk/>
          <pc:sldMk cId="859861088" sldId="294"/>
        </pc:sldMkLst>
      </pc:sldChg>
      <pc:sldChg chg="del">
        <pc:chgData name="Marinus" userId="141c774a-35d6-4538-9a6d-02fe45ed1b6a" providerId="ADAL" clId="{C107C1D9-DC1E-4030-9515-A0B2CEF4C225}" dt="2020-07-17T14:20:03.433" v="2" actId="47"/>
        <pc:sldMkLst>
          <pc:docMk/>
          <pc:sldMk cId="2600182658" sldId="295"/>
        </pc:sldMkLst>
      </pc:sldChg>
      <pc:sldChg chg="del">
        <pc:chgData name="Marinus" userId="141c774a-35d6-4538-9a6d-02fe45ed1b6a" providerId="ADAL" clId="{C107C1D9-DC1E-4030-9515-A0B2CEF4C225}" dt="2020-07-17T14:20:03.433" v="2" actId="47"/>
        <pc:sldMkLst>
          <pc:docMk/>
          <pc:sldMk cId="2680567980" sldId="296"/>
        </pc:sldMkLst>
      </pc:sldChg>
      <pc:sldChg chg="del">
        <pc:chgData name="Marinus" userId="141c774a-35d6-4538-9a6d-02fe45ed1b6a" providerId="ADAL" clId="{C107C1D9-DC1E-4030-9515-A0B2CEF4C225}" dt="2020-07-17T14:20:03.433" v="2" actId="47"/>
        <pc:sldMkLst>
          <pc:docMk/>
          <pc:sldMk cId="2908176817" sldId="297"/>
        </pc:sldMkLst>
      </pc:sldChg>
      <pc:sldChg chg="addSp delSp modSp del mod modAnim">
        <pc:chgData name="Marinus" userId="141c774a-35d6-4538-9a6d-02fe45ed1b6a" providerId="ADAL" clId="{C107C1D9-DC1E-4030-9515-A0B2CEF4C225}" dt="2020-07-17T14:30:59.129" v="133" actId="2696"/>
        <pc:sldMkLst>
          <pc:docMk/>
          <pc:sldMk cId="2776738128" sldId="298"/>
        </pc:sldMkLst>
        <pc:spChg chg="mod">
          <ac:chgData name="Marinus" userId="141c774a-35d6-4538-9a6d-02fe45ed1b6a" providerId="ADAL" clId="{C107C1D9-DC1E-4030-9515-A0B2CEF4C225}" dt="2020-07-17T14:20:51.277" v="21" actId="20577"/>
          <ac:spMkLst>
            <pc:docMk/>
            <pc:sldMk cId="2776738128" sldId="298"/>
            <ac:spMk id="2" creationId="{AD5A0C7F-6462-40A6-A27B-E7B9BBFC57F9}"/>
          </ac:spMkLst>
        </pc:spChg>
        <pc:spChg chg="del">
          <ac:chgData name="Marinus" userId="141c774a-35d6-4538-9a6d-02fe45ed1b6a" providerId="ADAL" clId="{C107C1D9-DC1E-4030-9515-A0B2CEF4C225}" dt="2020-07-17T14:21:55.102" v="26" actId="478"/>
          <ac:spMkLst>
            <pc:docMk/>
            <pc:sldMk cId="2776738128" sldId="298"/>
            <ac:spMk id="3" creationId="{DD1D110E-9DCF-43B2-84FE-88AD3CE85439}"/>
          </ac:spMkLst>
        </pc:spChg>
        <pc:spChg chg="add mod">
          <ac:chgData name="Marinus" userId="141c774a-35d6-4538-9a6d-02fe45ed1b6a" providerId="ADAL" clId="{C107C1D9-DC1E-4030-9515-A0B2CEF4C225}" dt="2020-07-17T14:23:48.517" v="32" actId="1076"/>
          <ac:spMkLst>
            <pc:docMk/>
            <pc:sldMk cId="2776738128" sldId="298"/>
            <ac:spMk id="11" creationId="{AD6CD346-C18A-4B78-9F54-A1796F3787BA}"/>
          </ac:spMkLst>
        </pc:spChg>
        <pc:spChg chg="add mod">
          <ac:chgData name="Marinus" userId="141c774a-35d6-4538-9a6d-02fe45ed1b6a" providerId="ADAL" clId="{C107C1D9-DC1E-4030-9515-A0B2CEF4C225}" dt="2020-07-17T14:23:48.517" v="32" actId="1076"/>
          <ac:spMkLst>
            <pc:docMk/>
            <pc:sldMk cId="2776738128" sldId="298"/>
            <ac:spMk id="12" creationId="{5BA797EA-8C91-40EF-A1C5-4F984F089F19}"/>
          </ac:spMkLst>
        </pc:spChg>
        <pc:spChg chg="add mod">
          <ac:chgData name="Marinus" userId="141c774a-35d6-4538-9a6d-02fe45ed1b6a" providerId="ADAL" clId="{C107C1D9-DC1E-4030-9515-A0B2CEF4C225}" dt="2020-07-17T14:23:48.517" v="32" actId="1076"/>
          <ac:spMkLst>
            <pc:docMk/>
            <pc:sldMk cId="2776738128" sldId="298"/>
            <ac:spMk id="13" creationId="{180F2B8F-BA18-4DEB-8B06-B817350CBC73}"/>
          </ac:spMkLst>
        </pc:spChg>
        <pc:spChg chg="add mod">
          <ac:chgData name="Marinus" userId="141c774a-35d6-4538-9a6d-02fe45ed1b6a" providerId="ADAL" clId="{C107C1D9-DC1E-4030-9515-A0B2CEF4C225}" dt="2020-07-17T14:23:48.517" v="32" actId="1076"/>
          <ac:spMkLst>
            <pc:docMk/>
            <pc:sldMk cId="2776738128" sldId="298"/>
            <ac:spMk id="14" creationId="{C17ED9CA-E0F0-4334-9ABD-27BDD6380917}"/>
          </ac:spMkLst>
        </pc:spChg>
        <pc:spChg chg="add mod">
          <ac:chgData name="Marinus" userId="141c774a-35d6-4538-9a6d-02fe45ed1b6a" providerId="ADAL" clId="{C107C1D9-DC1E-4030-9515-A0B2CEF4C225}" dt="2020-07-17T14:23:48.517" v="32" actId="1076"/>
          <ac:spMkLst>
            <pc:docMk/>
            <pc:sldMk cId="2776738128" sldId="298"/>
            <ac:spMk id="15" creationId="{19D28C24-13A0-4631-87A2-C91C23B5F473}"/>
          </ac:spMkLst>
        </pc:spChg>
        <pc:spChg chg="add mod">
          <ac:chgData name="Marinus" userId="141c774a-35d6-4538-9a6d-02fe45ed1b6a" providerId="ADAL" clId="{C107C1D9-DC1E-4030-9515-A0B2CEF4C225}" dt="2020-07-17T14:23:48.517" v="32" actId="1076"/>
          <ac:spMkLst>
            <pc:docMk/>
            <pc:sldMk cId="2776738128" sldId="298"/>
            <ac:spMk id="16" creationId="{2A0BF2CE-9168-43F9-BE51-A1F182839D2D}"/>
          </ac:spMkLst>
        </pc:spChg>
        <pc:spChg chg="add mod">
          <ac:chgData name="Marinus" userId="141c774a-35d6-4538-9a6d-02fe45ed1b6a" providerId="ADAL" clId="{C107C1D9-DC1E-4030-9515-A0B2CEF4C225}" dt="2020-07-17T14:23:48.517" v="32" actId="1076"/>
          <ac:spMkLst>
            <pc:docMk/>
            <pc:sldMk cId="2776738128" sldId="298"/>
            <ac:spMk id="17" creationId="{150BE911-1DE9-465A-8BCE-A0AC039E4D76}"/>
          </ac:spMkLst>
        </pc:spChg>
        <pc:spChg chg="add mod">
          <ac:chgData name="Marinus" userId="141c774a-35d6-4538-9a6d-02fe45ed1b6a" providerId="ADAL" clId="{C107C1D9-DC1E-4030-9515-A0B2CEF4C225}" dt="2020-07-17T14:23:48.517" v="32" actId="1076"/>
          <ac:spMkLst>
            <pc:docMk/>
            <pc:sldMk cId="2776738128" sldId="298"/>
            <ac:spMk id="18" creationId="{13CEFFD0-4F74-43D0-8693-489C41774E1F}"/>
          </ac:spMkLst>
        </pc:spChg>
        <pc:spChg chg="add mod">
          <ac:chgData name="Marinus" userId="141c774a-35d6-4538-9a6d-02fe45ed1b6a" providerId="ADAL" clId="{C107C1D9-DC1E-4030-9515-A0B2CEF4C225}" dt="2020-07-17T14:23:48.517" v="32" actId="1076"/>
          <ac:spMkLst>
            <pc:docMk/>
            <pc:sldMk cId="2776738128" sldId="298"/>
            <ac:spMk id="21" creationId="{F8C15347-8202-4650-9D5F-2745547B4F39}"/>
          </ac:spMkLst>
        </pc:spChg>
        <pc:spChg chg="add mod">
          <ac:chgData name="Marinus" userId="141c774a-35d6-4538-9a6d-02fe45ed1b6a" providerId="ADAL" clId="{C107C1D9-DC1E-4030-9515-A0B2CEF4C225}" dt="2020-07-17T14:23:48.517" v="32" actId="1076"/>
          <ac:spMkLst>
            <pc:docMk/>
            <pc:sldMk cId="2776738128" sldId="298"/>
            <ac:spMk id="22" creationId="{EE76614F-1FD7-49D9-BF92-54F341E828E4}"/>
          </ac:spMkLst>
        </pc:spChg>
        <pc:spChg chg="add mod">
          <ac:chgData name="Marinus" userId="141c774a-35d6-4538-9a6d-02fe45ed1b6a" providerId="ADAL" clId="{C107C1D9-DC1E-4030-9515-A0B2CEF4C225}" dt="2020-07-17T14:23:48.517" v="32" actId="1076"/>
          <ac:spMkLst>
            <pc:docMk/>
            <pc:sldMk cId="2776738128" sldId="298"/>
            <ac:spMk id="23" creationId="{053F88CA-68F2-4033-9143-AC45B6AFEA11}"/>
          </ac:spMkLst>
        </pc:spChg>
        <pc:spChg chg="add mod">
          <ac:chgData name="Marinus" userId="141c774a-35d6-4538-9a6d-02fe45ed1b6a" providerId="ADAL" clId="{C107C1D9-DC1E-4030-9515-A0B2CEF4C225}" dt="2020-07-17T14:22:50.479" v="28" actId="1076"/>
          <ac:spMkLst>
            <pc:docMk/>
            <pc:sldMk cId="2776738128" sldId="298"/>
            <ac:spMk id="38" creationId="{9C6B6881-3A03-4D41-A393-C21F6420B04D}"/>
          </ac:spMkLst>
        </pc:spChg>
        <pc:spChg chg="add mod">
          <ac:chgData name="Marinus" userId="141c774a-35d6-4538-9a6d-02fe45ed1b6a" providerId="ADAL" clId="{C107C1D9-DC1E-4030-9515-A0B2CEF4C225}" dt="2020-07-17T14:22:50.479" v="28" actId="1076"/>
          <ac:spMkLst>
            <pc:docMk/>
            <pc:sldMk cId="2776738128" sldId="298"/>
            <ac:spMk id="39" creationId="{57A68757-6352-4CF5-AAF8-DF1B9059CCF3}"/>
          </ac:spMkLst>
        </pc:spChg>
        <pc:spChg chg="add mod">
          <ac:chgData name="Marinus" userId="141c774a-35d6-4538-9a6d-02fe45ed1b6a" providerId="ADAL" clId="{C107C1D9-DC1E-4030-9515-A0B2CEF4C225}" dt="2020-07-17T14:22:50.479" v="28" actId="1076"/>
          <ac:spMkLst>
            <pc:docMk/>
            <pc:sldMk cId="2776738128" sldId="298"/>
            <ac:spMk id="40" creationId="{C7507B9C-C094-43D0-9445-404B4B52D4F3}"/>
          </ac:spMkLst>
        </pc:spChg>
        <pc:spChg chg="add mod">
          <ac:chgData name="Marinus" userId="141c774a-35d6-4538-9a6d-02fe45ed1b6a" providerId="ADAL" clId="{C107C1D9-DC1E-4030-9515-A0B2CEF4C225}" dt="2020-07-17T14:22:50.479" v="28" actId="1076"/>
          <ac:spMkLst>
            <pc:docMk/>
            <pc:sldMk cId="2776738128" sldId="298"/>
            <ac:spMk id="41" creationId="{0227D241-9986-4F38-9201-75EC4CC24FC8}"/>
          </ac:spMkLst>
        </pc:spChg>
        <pc:spChg chg="mod">
          <ac:chgData name="Marinus" userId="141c774a-35d6-4538-9a6d-02fe45ed1b6a" providerId="ADAL" clId="{C107C1D9-DC1E-4030-9515-A0B2CEF4C225}" dt="2020-07-17T14:22:16.357" v="27"/>
          <ac:spMkLst>
            <pc:docMk/>
            <pc:sldMk cId="2776738128" sldId="298"/>
            <ac:spMk id="43" creationId="{4D63E4C9-CD39-4497-A897-7DC3B4A3C0C5}"/>
          </ac:spMkLst>
        </pc:spChg>
        <pc:spChg chg="mod">
          <ac:chgData name="Marinus" userId="141c774a-35d6-4538-9a6d-02fe45ed1b6a" providerId="ADAL" clId="{C107C1D9-DC1E-4030-9515-A0B2CEF4C225}" dt="2020-07-17T14:22:16.357" v="27"/>
          <ac:spMkLst>
            <pc:docMk/>
            <pc:sldMk cId="2776738128" sldId="298"/>
            <ac:spMk id="44" creationId="{6BC8B2B1-DE00-406D-A08D-3569F30E2C2A}"/>
          </ac:spMkLst>
        </pc:spChg>
        <pc:spChg chg="add mod">
          <ac:chgData name="Marinus" userId="141c774a-35d6-4538-9a6d-02fe45ed1b6a" providerId="ADAL" clId="{C107C1D9-DC1E-4030-9515-A0B2CEF4C225}" dt="2020-07-17T14:22:50.479" v="28" actId="1076"/>
          <ac:spMkLst>
            <pc:docMk/>
            <pc:sldMk cId="2776738128" sldId="298"/>
            <ac:spMk id="45" creationId="{2A90BF21-FDB3-44DC-9EC6-8F09AB6CAA18}"/>
          </ac:spMkLst>
        </pc:spChg>
        <pc:spChg chg="mod">
          <ac:chgData name="Marinus" userId="141c774a-35d6-4538-9a6d-02fe45ed1b6a" providerId="ADAL" clId="{C107C1D9-DC1E-4030-9515-A0B2CEF4C225}" dt="2020-07-17T14:22:16.357" v="27"/>
          <ac:spMkLst>
            <pc:docMk/>
            <pc:sldMk cId="2776738128" sldId="298"/>
            <ac:spMk id="47" creationId="{D6DC6FB0-A59D-4E28-8738-09499A7726AA}"/>
          </ac:spMkLst>
        </pc:spChg>
        <pc:spChg chg="mod">
          <ac:chgData name="Marinus" userId="141c774a-35d6-4538-9a6d-02fe45ed1b6a" providerId="ADAL" clId="{C107C1D9-DC1E-4030-9515-A0B2CEF4C225}" dt="2020-07-17T14:22:16.357" v="27"/>
          <ac:spMkLst>
            <pc:docMk/>
            <pc:sldMk cId="2776738128" sldId="298"/>
            <ac:spMk id="48" creationId="{6AF51EF9-55A9-449B-B28E-659E2869A916}"/>
          </ac:spMkLst>
        </pc:spChg>
        <pc:spChg chg="add mod">
          <ac:chgData name="Marinus" userId="141c774a-35d6-4538-9a6d-02fe45ed1b6a" providerId="ADAL" clId="{C107C1D9-DC1E-4030-9515-A0B2CEF4C225}" dt="2020-07-17T14:22:50.479" v="28" actId="1076"/>
          <ac:spMkLst>
            <pc:docMk/>
            <pc:sldMk cId="2776738128" sldId="298"/>
            <ac:spMk id="49" creationId="{AFE7911D-109A-421B-A0A9-987498343194}"/>
          </ac:spMkLst>
        </pc:spChg>
        <pc:spChg chg="add mod">
          <ac:chgData name="Marinus" userId="141c774a-35d6-4538-9a6d-02fe45ed1b6a" providerId="ADAL" clId="{C107C1D9-DC1E-4030-9515-A0B2CEF4C225}" dt="2020-07-17T14:23:48.517" v="32" actId="1076"/>
          <ac:spMkLst>
            <pc:docMk/>
            <pc:sldMk cId="2776738128" sldId="298"/>
            <ac:spMk id="50" creationId="{D396CDB7-288F-4F1D-B16A-F223C162D0C7}"/>
          </ac:spMkLst>
        </pc:spChg>
        <pc:spChg chg="add mod">
          <ac:chgData name="Marinus" userId="141c774a-35d6-4538-9a6d-02fe45ed1b6a" providerId="ADAL" clId="{C107C1D9-DC1E-4030-9515-A0B2CEF4C225}" dt="2020-07-17T14:23:48.517" v="32" actId="1076"/>
          <ac:spMkLst>
            <pc:docMk/>
            <pc:sldMk cId="2776738128" sldId="298"/>
            <ac:spMk id="53" creationId="{17045AAF-D925-4B5F-8C07-49B163DD5B97}"/>
          </ac:spMkLst>
        </pc:spChg>
        <pc:spChg chg="add mod">
          <ac:chgData name="Marinus" userId="141c774a-35d6-4538-9a6d-02fe45ed1b6a" providerId="ADAL" clId="{C107C1D9-DC1E-4030-9515-A0B2CEF4C225}" dt="2020-07-17T14:22:50.479" v="28" actId="1076"/>
          <ac:spMkLst>
            <pc:docMk/>
            <pc:sldMk cId="2776738128" sldId="298"/>
            <ac:spMk id="56" creationId="{3E0575F0-87E1-480C-9C1E-3FE7451A3D80}"/>
          </ac:spMkLst>
        </pc:spChg>
        <pc:spChg chg="add mod">
          <ac:chgData name="Marinus" userId="141c774a-35d6-4538-9a6d-02fe45ed1b6a" providerId="ADAL" clId="{C107C1D9-DC1E-4030-9515-A0B2CEF4C225}" dt="2020-07-17T14:23:01.819" v="29" actId="1076"/>
          <ac:spMkLst>
            <pc:docMk/>
            <pc:sldMk cId="2776738128" sldId="298"/>
            <ac:spMk id="57" creationId="{477F2D9A-8FFA-4B06-BFD9-D61C80D4AD98}"/>
          </ac:spMkLst>
        </pc:spChg>
        <pc:spChg chg="add mod">
          <ac:chgData name="Marinus" userId="141c774a-35d6-4538-9a6d-02fe45ed1b6a" providerId="ADAL" clId="{C107C1D9-DC1E-4030-9515-A0B2CEF4C225}" dt="2020-07-17T14:23:01.819" v="29" actId="1076"/>
          <ac:spMkLst>
            <pc:docMk/>
            <pc:sldMk cId="2776738128" sldId="298"/>
            <ac:spMk id="58" creationId="{30AC4720-555A-4600-8FA8-D1DC1A8376DE}"/>
          </ac:spMkLst>
        </pc:spChg>
        <pc:spChg chg="add mod">
          <ac:chgData name="Marinus" userId="141c774a-35d6-4538-9a6d-02fe45ed1b6a" providerId="ADAL" clId="{C107C1D9-DC1E-4030-9515-A0B2CEF4C225}" dt="2020-07-17T14:23:01.819" v="29" actId="1076"/>
          <ac:spMkLst>
            <pc:docMk/>
            <pc:sldMk cId="2776738128" sldId="298"/>
            <ac:spMk id="59" creationId="{4328296A-39DF-4D34-91E1-37E45889E0CD}"/>
          </ac:spMkLst>
        </pc:spChg>
        <pc:spChg chg="mod">
          <ac:chgData name="Marinus" userId="141c774a-35d6-4538-9a6d-02fe45ed1b6a" providerId="ADAL" clId="{C107C1D9-DC1E-4030-9515-A0B2CEF4C225}" dt="2020-07-17T14:22:16.357" v="27"/>
          <ac:spMkLst>
            <pc:docMk/>
            <pc:sldMk cId="2776738128" sldId="298"/>
            <ac:spMk id="61" creationId="{0B79D5AB-14C0-440D-B826-FAD5362BC162}"/>
          </ac:spMkLst>
        </pc:spChg>
        <pc:spChg chg="mod">
          <ac:chgData name="Marinus" userId="141c774a-35d6-4538-9a6d-02fe45ed1b6a" providerId="ADAL" clId="{C107C1D9-DC1E-4030-9515-A0B2CEF4C225}" dt="2020-07-17T14:22:16.357" v="27"/>
          <ac:spMkLst>
            <pc:docMk/>
            <pc:sldMk cId="2776738128" sldId="298"/>
            <ac:spMk id="62" creationId="{F80F65A1-B5C7-41AB-A5C4-C84C6DB8E78E}"/>
          </ac:spMkLst>
        </pc:spChg>
        <pc:grpChg chg="add mod">
          <ac:chgData name="Marinus" userId="141c774a-35d6-4538-9a6d-02fe45ed1b6a" providerId="ADAL" clId="{C107C1D9-DC1E-4030-9515-A0B2CEF4C225}" dt="2020-07-17T14:21:50.172" v="25" actId="14100"/>
          <ac:grpSpMkLst>
            <pc:docMk/>
            <pc:sldMk cId="2776738128" sldId="298"/>
            <ac:grpSpMk id="4" creationId="{CC486407-8C1B-4E66-829D-BEA58561A2BF}"/>
          </ac:grpSpMkLst>
        </pc:grpChg>
        <pc:grpChg chg="add mod">
          <ac:chgData name="Marinus" userId="141c774a-35d6-4538-9a6d-02fe45ed1b6a" providerId="ADAL" clId="{C107C1D9-DC1E-4030-9515-A0B2CEF4C225}" dt="2020-07-17T14:22:50.479" v="28" actId="1076"/>
          <ac:grpSpMkLst>
            <pc:docMk/>
            <pc:sldMk cId="2776738128" sldId="298"/>
            <ac:grpSpMk id="42" creationId="{0BEAEF87-D27C-4D4D-A093-19884216B48C}"/>
          </ac:grpSpMkLst>
        </pc:grpChg>
        <pc:grpChg chg="add mod">
          <ac:chgData name="Marinus" userId="141c774a-35d6-4538-9a6d-02fe45ed1b6a" providerId="ADAL" clId="{C107C1D9-DC1E-4030-9515-A0B2CEF4C225}" dt="2020-07-17T14:22:50.479" v="28" actId="1076"/>
          <ac:grpSpMkLst>
            <pc:docMk/>
            <pc:sldMk cId="2776738128" sldId="298"/>
            <ac:grpSpMk id="46" creationId="{0066FBD2-4AE5-45AB-9DA7-9584976D2EDA}"/>
          </ac:grpSpMkLst>
        </pc:grpChg>
        <pc:grpChg chg="add mod">
          <ac:chgData name="Marinus" userId="141c774a-35d6-4538-9a6d-02fe45ed1b6a" providerId="ADAL" clId="{C107C1D9-DC1E-4030-9515-A0B2CEF4C225}" dt="2020-07-17T14:23:01.819" v="29" actId="1076"/>
          <ac:grpSpMkLst>
            <pc:docMk/>
            <pc:sldMk cId="2776738128" sldId="298"/>
            <ac:grpSpMk id="60" creationId="{934B8797-F43A-42DE-9C77-1925D1D7A9B1}"/>
          </ac:grpSpMkLst>
        </pc:grpChg>
        <pc:picChg chg="mod">
          <ac:chgData name="Marinus" userId="141c774a-35d6-4538-9a6d-02fe45ed1b6a" providerId="ADAL" clId="{C107C1D9-DC1E-4030-9515-A0B2CEF4C225}" dt="2020-07-17T14:21:22.069" v="22"/>
          <ac:picMkLst>
            <pc:docMk/>
            <pc:sldMk cId="2776738128" sldId="298"/>
            <ac:picMk id="5" creationId="{2BCF173D-489F-43C2-988D-17E507B5D646}"/>
          </ac:picMkLst>
        </pc:picChg>
        <pc:picChg chg="mod">
          <ac:chgData name="Marinus" userId="141c774a-35d6-4538-9a6d-02fe45ed1b6a" providerId="ADAL" clId="{C107C1D9-DC1E-4030-9515-A0B2CEF4C225}" dt="2020-07-17T14:21:22.069" v="22"/>
          <ac:picMkLst>
            <pc:docMk/>
            <pc:sldMk cId="2776738128" sldId="298"/>
            <ac:picMk id="6" creationId="{CE35D044-F4E9-4003-81EA-FE8BB3280210}"/>
          </ac:picMkLst>
        </pc:picChg>
        <pc:picChg chg="mod">
          <ac:chgData name="Marinus" userId="141c774a-35d6-4538-9a6d-02fe45ed1b6a" providerId="ADAL" clId="{C107C1D9-DC1E-4030-9515-A0B2CEF4C225}" dt="2020-07-17T14:21:22.069" v="22"/>
          <ac:picMkLst>
            <pc:docMk/>
            <pc:sldMk cId="2776738128" sldId="298"/>
            <ac:picMk id="7" creationId="{49104B9F-DEB1-43D0-A10C-2033AA35E5AE}"/>
          </ac:picMkLst>
        </pc:picChg>
        <pc:picChg chg="mod">
          <ac:chgData name="Marinus" userId="141c774a-35d6-4538-9a6d-02fe45ed1b6a" providerId="ADAL" clId="{C107C1D9-DC1E-4030-9515-A0B2CEF4C225}" dt="2020-07-17T14:21:22.069" v="22"/>
          <ac:picMkLst>
            <pc:docMk/>
            <pc:sldMk cId="2776738128" sldId="298"/>
            <ac:picMk id="8" creationId="{A67B822D-F81E-4F3D-876A-D1B31D0A2D46}"/>
          </ac:picMkLst>
        </pc:picChg>
        <pc:picChg chg="mod">
          <ac:chgData name="Marinus" userId="141c774a-35d6-4538-9a6d-02fe45ed1b6a" providerId="ADAL" clId="{C107C1D9-DC1E-4030-9515-A0B2CEF4C225}" dt="2020-07-17T14:21:22.069" v="22"/>
          <ac:picMkLst>
            <pc:docMk/>
            <pc:sldMk cId="2776738128" sldId="298"/>
            <ac:picMk id="9" creationId="{69723F98-A9A7-4D63-8AA9-5B25535B1CF0}"/>
          </ac:picMkLst>
        </pc:picChg>
        <pc:picChg chg="mod">
          <ac:chgData name="Marinus" userId="141c774a-35d6-4538-9a6d-02fe45ed1b6a" providerId="ADAL" clId="{C107C1D9-DC1E-4030-9515-A0B2CEF4C225}" dt="2020-07-17T14:21:22.069" v="22"/>
          <ac:picMkLst>
            <pc:docMk/>
            <pc:sldMk cId="2776738128" sldId="298"/>
            <ac:picMk id="10" creationId="{7D6A6BCE-95DD-43A8-8645-7A518FBED22B}"/>
          </ac:picMkLst>
        </pc:pic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19" creationId="{C1281D83-8331-40BB-A594-76FAFC739B08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20" creationId="{9B1884C2-991D-4CF0-B9FD-9BDEFD4F63EF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24" creationId="{3C928F4D-7DA7-4FEB-9341-B31282E12EC1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25" creationId="{3459E8DE-7A90-4B41-8E1B-1B194E7DB9F5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26" creationId="{525ADE63-E06A-4E06-B5B2-6CDE593A4A2A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27" creationId="{D6863317-DF1C-4E78-989E-0D9544BB8DD4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28" creationId="{954805CD-3288-4B2D-9C97-E96EB72EEBF9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29" creationId="{1FA49E07-E914-4F88-A27C-8DB8B2DB2C06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30" creationId="{17E808E4-AB61-411F-9AC0-2E58200183E4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31" creationId="{BE683C94-43BB-48A6-B0D1-BDFA79B21127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32" creationId="{C9FCBCE3-492C-4334-9A1F-9C3071E1732B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33" creationId="{D93A1A35-53C6-4A58-8585-C3DDCF9C9D8E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34" creationId="{52728F2B-410C-4CC7-A0C7-DD226D688D3F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35" creationId="{BDBDE15B-9D7E-42AB-A373-BBAD8775638D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36" creationId="{44724B6D-4EAA-4BEA-B072-FE734E84CAC8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37" creationId="{82E5AFF5-4EC2-4745-894C-7C56F81BFD68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51" creationId="{D50BE254-1A2A-4003-B5FA-CD0B021707AA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52" creationId="{5D79AE88-A157-43C4-9806-DAB772690B13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54" creationId="{2ED1576A-68E7-4979-A5D2-1E73D1C5D42B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55" creationId="{F32C7725-23EA-4C35-AE8B-12FD7551B3D9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63" creationId="{01A227B7-EF03-4C61-93F0-DC46CEEBF870}"/>
          </ac:cxnSpMkLst>
        </pc:cxnChg>
      </pc:sldChg>
      <pc:sldChg chg="del">
        <pc:chgData name="Marinus" userId="141c774a-35d6-4538-9a6d-02fe45ed1b6a" providerId="ADAL" clId="{C107C1D9-DC1E-4030-9515-A0B2CEF4C225}" dt="2020-07-17T14:20:23.064" v="3" actId="47"/>
        <pc:sldMkLst>
          <pc:docMk/>
          <pc:sldMk cId="1628664263" sldId="299"/>
        </pc:sldMkLst>
      </pc:sldChg>
      <pc:sldChg chg="del">
        <pc:chgData name="Marinus" userId="141c774a-35d6-4538-9a6d-02fe45ed1b6a" providerId="ADAL" clId="{C107C1D9-DC1E-4030-9515-A0B2CEF4C225}" dt="2020-07-17T14:20:23.064" v="3" actId="47"/>
        <pc:sldMkLst>
          <pc:docMk/>
          <pc:sldMk cId="2013379152" sldId="300"/>
        </pc:sldMkLst>
      </pc:sldChg>
      <pc:sldChg chg="addSp delSp modSp mod modTransition delAnim modAnim">
        <pc:chgData name="Marinus" userId="141c774a-35d6-4538-9a6d-02fe45ed1b6a" providerId="ADAL" clId="{C107C1D9-DC1E-4030-9515-A0B2CEF4C225}" dt="2020-07-17T18:40:14.666" v="3027"/>
        <pc:sldMkLst>
          <pc:docMk/>
          <pc:sldMk cId="379397947" sldId="301"/>
        </pc:sldMkLst>
        <pc:spChg chg="mod">
          <ac:chgData name="Marinus" userId="141c774a-35d6-4538-9a6d-02fe45ed1b6a" providerId="ADAL" clId="{C107C1D9-DC1E-4030-9515-A0B2CEF4C225}" dt="2020-07-17T16:09:59.225" v="1352" actId="20577"/>
          <ac:spMkLst>
            <pc:docMk/>
            <pc:sldMk cId="379397947" sldId="301"/>
            <ac:spMk id="2" creationId="{B178833F-7DFD-4D51-B30F-E51949C9F669}"/>
          </ac:spMkLst>
        </pc:spChg>
        <pc:spChg chg="mod">
          <ac:chgData name="Marinus" userId="141c774a-35d6-4538-9a6d-02fe45ed1b6a" providerId="ADAL" clId="{C107C1D9-DC1E-4030-9515-A0B2CEF4C225}" dt="2020-07-17T16:15:19.632" v="1538" actId="20577"/>
          <ac:spMkLst>
            <pc:docMk/>
            <pc:sldMk cId="379397947" sldId="301"/>
            <ac:spMk id="3" creationId="{B4DFDC9E-9B35-4A1F-8ED4-A64BFCBB63CD}"/>
          </ac:spMkLst>
        </pc:spChg>
        <pc:graphicFrameChg chg="add mod modGraphic">
          <ac:chgData name="Marinus" userId="141c774a-35d6-4538-9a6d-02fe45ed1b6a" providerId="ADAL" clId="{C107C1D9-DC1E-4030-9515-A0B2CEF4C225}" dt="2020-07-17T17:15:06.087" v="2035" actId="1076"/>
          <ac:graphicFrameMkLst>
            <pc:docMk/>
            <pc:sldMk cId="379397947" sldId="301"/>
            <ac:graphicFrameMk id="4" creationId="{113DD35F-5A1E-447D-A3A2-938895EBFF0A}"/>
          </ac:graphicFrameMkLst>
        </pc:graphicFrameChg>
        <pc:graphicFrameChg chg="add mod modGraphic">
          <ac:chgData name="Marinus" userId="141c774a-35d6-4538-9a6d-02fe45ed1b6a" providerId="ADAL" clId="{C107C1D9-DC1E-4030-9515-A0B2CEF4C225}" dt="2020-07-17T17:15:18.762" v="2037" actId="1076"/>
          <ac:graphicFrameMkLst>
            <pc:docMk/>
            <pc:sldMk cId="379397947" sldId="301"/>
            <ac:graphicFrameMk id="5" creationId="{910918CA-AA16-48D6-A67D-5B844D3FB8E9}"/>
          </ac:graphicFrameMkLst>
        </pc:graphicFrameChg>
        <pc:graphicFrameChg chg="add mod modGraphic">
          <ac:chgData name="Marinus" userId="141c774a-35d6-4538-9a6d-02fe45ed1b6a" providerId="ADAL" clId="{C107C1D9-DC1E-4030-9515-A0B2CEF4C225}" dt="2020-07-17T17:15:26.523" v="2038" actId="1076"/>
          <ac:graphicFrameMkLst>
            <pc:docMk/>
            <pc:sldMk cId="379397947" sldId="301"/>
            <ac:graphicFrameMk id="6" creationId="{2C94D2D1-1F28-469C-904F-B9FD6A4060DF}"/>
          </ac:graphicFrameMkLst>
        </pc:graphicFrameChg>
        <pc:graphicFrameChg chg="add mod modGraphic">
          <ac:chgData name="Marinus" userId="141c774a-35d6-4538-9a6d-02fe45ed1b6a" providerId="ADAL" clId="{C107C1D9-DC1E-4030-9515-A0B2CEF4C225}" dt="2020-07-17T17:15:12.815" v="2036" actId="1076"/>
          <ac:graphicFrameMkLst>
            <pc:docMk/>
            <pc:sldMk cId="379397947" sldId="301"/>
            <ac:graphicFrameMk id="7" creationId="{DEFA4171-AB5C-4762-9E5D-6808AABA7522}"/>
          </ac:graphicFrameMkLst>
        </pc:graphicFrameChg>
        <pc:graphicFrameChg chg="add del mod modGraphic">
          <ac:chgData name="Marinus" userId="141c774a-35d6-4538-9a6d-02fe45ed1b6a" providerId="ADAL" clId="{C107C1D9-DC1E-4030-9515-A0B2CEF4C225}" dt="2020-07-17T17:12:47.897" v="2014" actId="478"/>
          <ac:graphicFrameMkLst>
            <pc:docMk/>
            <pc:sldMk cId="379397947" sldId="301"/>
            <ac:graphicFrameMk id="9" creationId="{9C19264B-8E41-4D94-87C3-F9572252D28C}"/>
          </ac:graphicFrameMkLst>
        </pc:graphicFrameChg>
        <pc:picChg chg="add del mod">
          <ac:chgData name="Marinus" userId="141c774a-35d6-4538-9a6d-02fe45ed1b6a" providerId="ADAL" clId="{C107C1D9-DC1E-4030-9515-A0B2CEF4C225}" dt="2020-07-17T16:20:42.865" v="1560" actId="478"/>
          <ac:picMkLst>
            <pc:docMk/>
            <pc:sldMk cId="379397947" sldId="301"/>
            <ac:picMk id="2050" creationId="{856B3713-A56E-4B1E-8196-004F0368A931}"/>
          </ac:picMkLst>
        </pc:picChg>
        <pc:picChg chg="add mod">
          <ac:chgData name="Marinus" userId="141c774a-35d6-4538-9a6d-02fe45ed1b6a" providerId="ADAL" clId="{C107C1D9-DC1E-4030-9515-A0B2CEF4C225}" dt="2020-07-17T17:14:27.782" v="2029" actId="1076"/>
          <ac:picMkLst>
            <pc:docMk/>
            <pc:sldMk cId="379397947" sldId="301"/>
            <ac:picMk id="2052" creationId="{3321ABB3-1E86-4128-9FB2-1323B9BD3F57}"/>
          </ac:picMkLst>
        </pc:picChg>
      </pc:sldChg>
      <pc:sldChg chg="del">
        <pc:chgData name="Marinus" userId="141c774a-35d6-4538-9a6d-02fe45ed1b6a" providerId="ADAL" clId="{C107C1D9-DC1E-4030-9515-A0B2CEF4C225}" dt="2020-07-17T14:20:03.433" v="2" actId="47"/>
        <pc:sldMkLst>
          <pc:docMk/>
          <pc:sldMk cId="3372182140" sldId="304"/>
        </pc:sldMkLst>
      </pc:sldChg>
      <pc:sldChg chg="del">
        <pc:chgData name="Marinus" userId="141c774a-35d6-4538-9a6d-02fe45ed1b6a" providerId="ADAL" clId="{C107C1D9-DC1E-4030-9515-A0B2CEF4C225}" dt="2020-07-17T16:05:16.635" v="1298" actId="2696"/>
        <pc:sldMkLst>
          <pc:docMk/>
          <pc:sldMk cId="3378195275" sldId="305"/>
        </pc:sldMkLst>
      </pc:sldChg>
      <pc:sldChg chg="del">
        <pc:chgData name="Marinus" userId="141c774a-35d6-4538-9a6d-02fe45ed1b6a" providerId="ADAL" clId="{C107C1D9-DC1E-4030-9515-A0B2CEF4C225}" dt="2020-07-17T14:20:03.433" v="2" actId="47"/>
        <pc:sldMkLst>
          <pc:docMk/>
          <pc:sldMk cId="3567495835" sldId="306"/>
        </pc:sldMkLst>
      </pc:sldChg>
      <pc:sldChg chg="del">
        <pc:chgData name="Marinus" userId="141c774a-35d6-4538-9a6d-02fe45ed1b6a" providerId="ADAL" clId="{C107C1D9-DC1E-4030-9515-A0B2CEF4C225}" dt="2020-07-17T16:05:21.601" v="1299" actId="2696"/>
        <pc:sldMkLst>
          <pc:docMk/>
          <pc:sldMk cId="1841319661" sldId="307"/>
        </pc:sldMkLst>
      </pc:sldChg>
      <pc:sldChg chg="del">
        <pc:chgData name="Marinus" userId="141c774a-35d6-4538-9a6d-02fe45ed1b6a" providerId="ADAL" clId="{C107C1D9-DC1E-4030-9515-A0B2CEF4C225}" dt="2020-07-17T14:19:30.824" v="1" actId="2696"/>
        <pc:sldMkLst>
          <pc:docMk/>
          <pc:sldMk cId="1475929639" sldId="308"/>
        </pc:sldMkLst>
      </pc:sldChg>
      <pc:sldChg chg="add modTransition modAnim">
        <pc:chgData name="Marinus" userId="141c774a-35d6-4538-9a6d-02fe45ed1b6a" providerId="ADAL" clId="{C107C1D9-DC1E-4030-9515-A0B2CEF4C225}" dt="2020-07-17T19:13:33.025" v="3155"/>
        <pc:sldMkLst>
          <pc:docMk/>
          <pc:sldMk cId="1874169530" sldId="308"/>
        </pc:sldMkLst>
      </pc:sldChg>
      <pc:sldChg chg="modSp add mod modTransition modAnim">
        <pc:chgData name="Marinus" userId="141c774a-35d6-4538-9a6d-02fe45ed1b6a" providerId="ADAL" clId="{C107C1D9-DC1E-4030-9515-A0B2CEF4C225}" dt="2020-07-17T18:40:36.429" v="3032"/>
        <pc:sldMkLst>
          <pc:docMk/>
          <pc:sldMk cId="4046890949" sldId="309"/>
        </pc:sldMkLst>
        <pc:spChg chg="mod">
          <ac:chgData name="Marinus" userId="141c774a-35d6-4538-9a6d-02fe45ed1b6a" providerId="ADAL" clId="{C107C1D9-DC1E-4030-9515-A0B2CEF4C225}" dt="2020-07-17T14:30:42.666" v="132" actId="20577"/>
          <ac:spMkLst>
            <pc:docMk/>
            <pc:sldMk cId="4046890949" sldId="309"/>
            <ac:spMk id="2" creationId="{AD5A0C7F-6462-40A6-A27B-E7B9BBFC57F9}"/>
          </ac:spMkLst>
        </pc:spChg>
        <pc:spChg chg="mod">
          <ac:chgData name="Marinus" userId="141c774a-35d6-4538-9a6d-02fe45ed1b6a" providerId="ADAL" clId="{C107C1D9-DC1E-4030-9515-A0B2CEF4C225}" dt="2020-07-17T18:38:25.095" v="3023" actId="20577"/>
          <ac:spMkLst>
            <pc:docMk/>
            <pc:sldMk cId="4046890949" sldId="309"/>
            <ac:spMk id="3" creationId="{DD1D110E-9DCF-43B2-84FE-88AD3CE85439}"/>
          </ac:spMkLst>
        </pc:spChg>
      </pc:sldChg>
      <pc:sldChg chg="addSp modSp add mod modTransition modAnim">
        <pc:chgData name="Marinus" userId="141c774a-35d6-4538-9a6d-02fe45ed1b6a" providerId="ADAL" clId="{C107C1D9-DC1E-4030-9515-A0B2CEF4C225}" dt="2020-07-17T19:12:18.978" v="3151"/>
        <pc:sldMkLst>
          <pc:docMk/>
          <pc:sldMk cId="607723808" sldId="310"/>
        </pc:sldMkLst>
        <pc:spChg chg="mod">
          <ac:chgData name="Marinus" userId="141c774a-35d6-4538-9a6d-02fe45ed1b6a" providerId="ADAL" clId="{C107C1D9-DC1E-4030-9515-A0B2CEF4C225}" dt="2020-07-17T14:31:14.703" v="146" actId="20577"/>
          <ac:spMkLst>
            <pc:docMk/>
            <pc:sldMk cId="607723808" sldId="310"/>
            <ac:spMk id="2" creationId="{AD5A0C7F-6462-40A6-A27B-E7B9BBFC57F9}"/>
          </ac:spMkLst>
        </pc:spChg>
        <pc:spChg chg="mod">
          <ac:chgData name="Marinus" userId="141c774a-35d6-4538-9a6d-02fe45ed1b6a" providerId="ADAL" clId="{C107C1D9-DC1E-4030-9515-A0B2CEF4C225}" dt="2020-07-17T16:03:32.254" v="1295" actId="20577"/>
          <ac:spMkLst>
            <pc:docMk/>
            <pc:sldMk cId="607723808" sldId="310"/>
            <ac:spMk id="3" creationId="{DD1D110E-9DCF-43B2-84FE-88AD3CE85439}"/>
          </ac:spMkLst>
        </pc:spChg>
        <pc:graphicFrameChg chg="add mod modGraphic">
          <ac:chgData name="Marinus" userId="141c774a-35d6-4538-9a6d-02fe45ed1b6a" providerId="ADAL" clId="{C107C1D9-DC1E-4030-9515-A0B2CEF4C225}" dt="2020-07-17T15:58:37.402" v="1202"/>
          <ac:graphicFrameMkLst>
            <pc:docMk/>
            <pc:sldMk cId="607723808" sldId="310"/>
            <ac:graphicFrameMk id="4" creationId="{D68C83F9-6142-4833-8098-14AA556F6F8E}"/>
          </ac:graphicFrameMkLst>
        </pc:graphicFrameChg>
      </pc:sldChg>
      <pc:sldChg chg="addSp delSp modSp add mod ord modTransition modAnim">
        <pc:chgData name="Marinus" userId="141c774a-35d6-4538-9a6d-02fe45ed1b6a" providerId="ADAL" clId="{C107C1D9-DC1E-4030-9515-A0B2CEF4C225}" dt="2020-07-17T18:59:39.075" v="3083"/>
        <pc:sldMkLst>
          <pc:docMk/>
          <pc:sldMk cId="1617914525" sldId="311"/>
        </pc:sldMkLst>
        <pc:spChg chg="mod">
          <ac:chgData name="Marinus" userId="141c774a-35d6-4538-9a6d-02fe45ed1b6a" providerId="ADAL" clId="{C107C1D9-DC1E-4030-9515-A0B2CEF4C225}" dt="2020-07-17T14:54:14.751" v="586" actId="20577"/>
          <ac:spMkLst>
            <pc:docMk/>
            <pc:sldMk cId="1617914525" sldId="311"/>
            <ac:spMk id="2" creationId="{AD5A0C7F-6462-40A6-A27B-E7B9BBFC57F9}"/>
          </ac:spMkLst>
        </pc:spChg>
        <pc:spChg chg="del mod">
          <ac:chgData name="Marinus" userId="141c774a-35d6-4538-9a6d-02fe45ed1b6a" providerId="ADAL" clId="{C107C1D9-DC1E-4030-9515-A0B2CEF4C225}" dt="2020-07-17T14:54:32.500" v="588" actId="478"/>
          <ac:spMkLst>
            <pc:docMk/>
            <pc:sldMk cId="1617914525" sldId="311"/>
            <ac:spMk id="3" creationId="{DD1D110E-9DCF-43B2-84FE-88AD3CE85439}"/>
          </ac:spMkLst>
        </pc:spChg>
        <pc:spChg chg="add del mod">
          <ac:chgData name="Marinus" userId="141c774a-35d6-4538-9a6d-02fe45ed1b6a" providerId="ADAL" clId="{C107C1D9-DC1E-4030-9515-A0B2CEF4C225}" dt="2020-07-17T14:54:35.874" v="589" actId="478"/>
          <ac:spMkLst>
            <pc:docMk/>
            <pc:sldMk cId="1617914525" sldId="311"/>
            <ac:spMk id="6" creationId="{40C39EAA-C6E1-4A38-9C4E-68A80D8B1B21}"/>
          </ac:spMkLst>
        </pc:spChg>
        <pc:spChg chg="add mod">
          <ac:chgData name="Marinus" userId="141c774a-35d6-4538-9a6d-02fe45ed1b6a" providerId="ADAL" clId="{C107C1D9-DC1E-4030-9515-A0B2CEF4C225}" dt="2020-07-17T15:05:54.281" v="625" actId="1076"/>
          <ac:spMkLst>
            <pc:docMk/>
            <pc:sldMk cId="1617914525" sldId="311"/>
            <ac:spMk id="14" creationId="{541EC32D-107B-436B-A908-85A1A3701C4C}"/>
          </ac:spMkLst>
        </pc:spChg>
        <pc:spChg chg="add mod">
          <ac:chgData name="Marinus" userId="141c774a-35d6-4538-9a6d-02fe45ed1b6a" providerId="ADAL" clId="{C107C1D9-DC1E-4030-9515-A0B2CEF4C225}" dt="2020-07-17T15:05:58.524" v="629" actId="20577"/>
          <ac:spMkLst>
            <pc:docMk/>
            <pc:sldMk cId="1617914525" sldId="311"/>
            <ac:spMk id="16" creationId="{0CB47CD3-52BB-4946-B861-AF7A192468BC}"/>
          </ac:spMkLst>
        </pc:spChg>
        <pc:graphicFrameChg chg="add mod modGraphic">
          <ac:chgData name="Marinus" userId="141c774a-35d6-4538-9a6d-02fe45ed1b6a" providerId="ADAL" clId="{C107C1D9-DC1E-4030-9515-A0B2CEF4C225}" dt="2020-07-17T14:56:25.729" v="592" actId="1076"/>
          <ac:graphicFrameMkLst>
            <pc:docMk/>
            <pc:sldMk cId="1617914525" sldId="311"/>
            <ac:graphicFrameMk id="4" creationId="{1B5EB47F-63BB-4B33-B0AE-9ACA5992DEF1}"/>
          </ac:graphicFrameMkLst>
        </pc:graphicFrameChg>
        <pc:graphicFrameChg chg="add mod modGraphic">
          <ac:chgData name="Marinus" userId="141c774a-35d6-4538-9a6d-02fe45ed1b6a" providerId="ADAL" clId="{C107C1D9-DC1E-4030-9515-A0B2CEF4C225}" dt="2020-07-17T15:26:34.990" v="694" actId="20577"/>
          <ac:graphicFrameMkLst>
            <pc:docMk/>
            <pc:sldMk cId="1617914525" sldId="311"/>
            <ac:graphicFrameMk id="17" creationId="{E2140546-EFA4-49FE-AE9A-9A5FF5862F8C}"/>
          </ac:graphicFrameMkLst>
        </pc:graphicFrameChg>
        <pc:graphicFrameChg chg="add mod modGraphic">
          <ac:chgData name="Marinus" userId="141c774a-35d6-4538-9a6d-02fe45ed1b6a" providerId="ADAL" clId="{C107C1D9-DC1E-4030-9515-A0B2CEF4C225}" dt="2020-07-17T15:22:25.876" v="683"/>
          <ac:graphicFrameMkLst>
            <pc:docMk/>
            <pc:sldMk cId="1617914525" sldId="311"/>
            <ac:graphicFrameMk id="18" creationId="{3327B14B-C77D-4C79-8060-6F8EA4F12758}"/>
          </ac:graphicFrameMkLst>
        </pc:graphicFrameChg>
        <pc:picChg chg="add mod">
          <ac:chgData name="Marinus" userId="141c774a-35d6-4538-9a6d-02fe45ed1b6a" providerId="ADAL" clId="{C107C1D9-DC1E-4030-9515-A0B2CEF4C225}" dt="2020-07-17T15:05:05.842" v="613" actId="1076"/>
          <ac:picMkLst>
            <pc:docMk/>
            <pc:sldMk cId="1617914525" sldId="311"/>
            <ac:picMk id="7" creationId="{9849868B-B37A-44D2-98DB-A52F42711F25}"/>
          </ac:picMkLst>
        </pc:picChg>
        <pc:picChg chg="add mod">
          <ac:chgData name="Marinus" userId="141c774a-35d6-4538-9a6d-02fe45ed1b6a" providerId="ADAL" clId="{C107C1D9-DC1E-4030-9515-A0B2CEF4C225}" dt="2020-07-17T15:05:05.842" v="613" actId="1076"/>
          <ac:picMkLst>
            <pc:docMk/>
            <pc:sldMk cId="1617914525" sldId="311"/>
            <ac:picMk id="8" creationId="{4F872DD6-66C0-4AA3-91B1-7826AB17CCF8}"/>
          </ac:picMkLst>
        </pc:picChg>
        <pc:picChg chg="add mod">
          <ac:chgData name="Marinus" userId="141c774a-35d6-4538-9a6d-02fe45ed1b6a" providerId="ADAL" clId="{C107C1D9-DC1E-4030-9515-A0B2CEF4C225}" dt="2020-07-17T15:09:02.458" v="639" actId="1076"/>
          <ac:picMkLst>
            <pc:docMk/>
            <pc:sldMk cId="1617914525" sldId="311"/>
            <ac:picMk id="10" creationId="{034D31EB-8D5C-4A5B-B66A-C67BE88F56D4}"/>
          </ac:picMkLst>
        </pc:picChg>
        <pc:picChg chg="add mod">
          <ac:chgData name="Marinus" userId="141c774a-35d6-4538-9a6d-02fe45ed1b6a" providerId="ADAL" clId="{C107C1D9-DC1E-4030-9515-A0B2CEF4C225}" dt="2020-07-17T15:22:15.056" v="681" actId="14100"/>
          <ac:picMkLst>
            <pc:docMk/>
            <pc:sldMk cId="1617914525" sldId="311"/>
            <ac:picMk id="1026" creationId="{B7E9FFC7-F4FB-40F3-A8E0-E716BD7E36AA}"/>
          </ac:picMkLst>
        </pc:picChg>
        <pc:cxnChg chg="add mod">
          <ac:chgData name="Marinus" userId="141c774a-35d6-4538-9a6d-02fe45ed1b6a" providerId="ADAL" clId="{C107C1D9-DC1E-4030-9515-A0B2CEF4C225}" dt="2020-07-17T15:07:11.347" v="636" actId="692"/>
          <ac:cxnSpMkLst>
            <pc:docMk/>
            <pc:sldMk cId="1617914525" sldId="311"/>
            <ac:cxnSpMk id="12" creationId="{DAD497D1-ADC8-4AE9-A75F-A14698419B04}"/>
          </ac:cxnSpMkLst>
        </pc:cxnChg>
      </pc:sldChg>
      <pc:sldChg chg="addSp delSp modSp add del mod ord delAnim modAnim">
        <pc:chgData name="Marinus" userId="141c774a-35d6-4538-9a6d-02fe45ed1b6a" providerId="ADAL" clId="{C107C1D9-DC1E-4030-9515-A0B2CEF4C225}" dt="2020-07-17T16:52:38.187" v="1797" actId="47"/>
        <pc:sldMkLst>
          <pc:docMk/>
          <pc:sldMk cId="2714138971" sldId="312"/>
        </pc:sldMkLst>
        <pc:spChg chg="mod">
          <ac:chgData name="Marinus" userId="141c774a-35d6-4538-9a6d-02fe45ed1b6a" providerId="ADAL" clId="{C107C1D9-DC1E-4030-9515-A0B2CEF4C225}" dt="2020-07-17T15:46:51.037" v="837"/>
          <ac:spMkLst>
            <pc:docMk/>
            <pc:sldMk cId="2714138971" sldId="312"/>
            <ac:spMk id="3" creationId="{DD1D110E-9DCF-43B2-84FE-88AD3CE85439}"/>
          </ac:spMkLst>
        </pc:spChg>
        <pc:graphicFrameChg chg="del">
          <ac:chgData name="Marinus" userId="141c774a-35d6-4538-9a6d-02fe45ed1b6a" providerId="ADAL" clId="{C107C1D9-DC1E-4030-9515-A0B2CEF4C225}" dt="2020-07-17T15:27:48.750" v="695" actId="478"/>
          <ac:graphicFrameMkLst>
            <pc:docMk/>
            <pc:sldMk cId="2714138971" sldId="312"/>
            <ac:graphicFrameMk id="4" creationId="{1B5EB47F-63BB-4B33-B0AE-9ACA5992DEF1}"/>
          </ac:graphicFrameMkLst>
        </pc:graphicFrameChg>
        <pc:graphicFrameChg chg="add del mod modGraphic">
          <ac:chgData name="Marinus" userId="141c774a-35d6-4538-9a6d-02fe45ed1b6a" providerId="ADAL" clId="{C107C1D9-DC1E-4030-9515-A0B2CEF4C225}" dt="2020-07-17T15:31:26.243" v="736" actId="478"/>
          <ac:graphicFrameMkLst>
            <pc:docMk/>
            <pc:sldMk cId="2714138971" sldId="312"/>
            <ac:graphicFrameMk id="5" creationId="{3357F75A-A3BB-4F79-A229-BDB783F02545}"/>
          </ac:graphicFrameMkLst>
        </pc:graphicFrameChg>
        <pc:graphicFrameChg chg="add mod modGraphic">
          <ac:chgData name="Marinus" userId="141c774a-35d6-4538-9a6d-02fe45ed1b6a" providerId="ADAL" clId="{C107C1D9-DC1E-4030-9515-A0B2CEF4C225}" dt="2020-07-17T16:02:15.208" v="1222" actId="1076"/>
          <ac:graphicFrameMkLst>
            <pc:docMk/>
            <pc:sldMk cId="2714138971" sldId="312"/>
            <ac:graphicFrameMk id="6" creationId="{603C76B9-0E37-4F9A-9951-AB9B57B26422}"/>
          </ac:graphicFrameMkLst>
        </pc:graphicFrameChg>
      </pc:sldChg>
      <pc:sldChg chg="modSp add mod modTransition modAnim">
        <pc:chgData name="Marinus" userId="141c774a-35d6-4538-9a6d-02fe45ed1b6a" providerId="ADAL" clId="{C107C1D9-DC1E-4030-9515-A0B2CEF4C225}" dt="2020-07-17T19:22:58.541" v="3193" actId="20577"/>
        <pc:sldMkLst>
          <pc:docMk/>
          <pc:sldMk cId="4088769898" sldId="313"/>
        </pc:sldMkLst>
        <pc:spChg chg="mod">
          <ac:chgData name="Marinus" userId="141c774a-35d6-4538-9a6d-02fe45ed1b6a" providerId="ADAL" clId="{C107C1D9-DC1E-4030-9515-A0B2CEF4C225}" dt="2020-07-17T19:22:58.541" v="3193" actId="20577"/>
          <ac:spMkLst>
            <pc:docMk/>
            <pc:sldMk cId="4088769898" sldId="313"/>
            <ac:spMk id="3" creationId="{DD1D110E-9DCF-43B2-84FE-88AD3CE85439}"/>
          </ac:spMkLst>
        </pc:spChg>
        <pc:graphicFrameChg chg="mod">
          <ac:chgData name="Marinus" userId="141c774a-35d6-4538-9a6d-02fe45ed1b6a" providerId="ADAL" clId="{C107C1D9-DC1E-4030-9515-A0B2CEF4C225}" dt="2020-07-17T16:02:27.098" v="1223" actId="1076"/>
          <ac:graphicFrameMkLst>
            <pc:docMk/>
            <pc:sldMk cId="4088769898" sldId="313"/>
            <ac:graphicFrameMk id="6" creationId="{603C76B9-0E37-4F9A-9951-AB9B57B26422}"/>
          </ac:graphicFrameMkLst>
        </pc:graphicFrameChg>
      </pc:sldChg>
      <pc:sldChg chg="addSp delSp modSp add del mod">
        <pc:chgData name="Marinus" userId="141c774a-35d6-4538-9a6d-02fe45ed1b6a" providerId="ADAL" clId="{C107C1D9-DC1E-4030-9515-A0B2CEF4C225}" dt="2020-07-17T17:43:33.582" v="2454" actId="47"/>
        <pc:sldMkLst>
          <pc:docMk/>
          <pc:sldMk cId="1123252501" sldId="314"/>
        </pc:sldMkLst>
        <pc:spChg chg="mod">
          <ac:chgData name="Marinus" userId="141c774a-35d6-4538-9a6d-02fe45ed1b6a" providerId="ADAL" clId="{C107C1D9-DC1E-4030-9515-A0B2CEF4C225}" dt="2020-07-17T17:19:10.876" v="2109" actId="14100"/>
          <ac:spMkLst>
            <pc:docMk/>
            <pc:sldMk cId="1123252501" sldId="314"/>
            <ac:spMk id="2" creationId="{B178833F-7DFD-4D51-B30F-E51949C9F669}"/>
          </ac:spMkLst>
        </pc:spChg>
        <pc:spChg chg="mod">
          <ac:chgData name="Marinus" userId="141c774a-35d6-4538-9a6d-02fe45ed1b6a" providerId="ADAL" clId="{C107C1D9-DC1E-4030-9515-A0B2CEF4C225}" dt="2020-07-17T17:04:10.991" v="1894" actId="1076"/>
          <ac:spMkLst>
            <pc:docMk/>
            <pc:sldMk cId="1123252501" sldId="314"/>
            <ac:spMk id="3" creationId="{B4DFDC9E-9B35-4A1F-8ED4-A64BFCBB63CD}"/>
          </ac:spMkLst>
        </pc:spChg>
        <pc:spChg chg="add mod">
          <ac:chgData name="Marinus" userId="141c774a-35d6-4538-9a6d-02fe45ed1b6a" providerId="ADAL" clId="{C107C1D9-DC1E-4030-9515-A0B2CEF4C225}" dt="2020-07-17T17:05:04.111" v="1927" actId="20577"/>
          <ac:spMkLst>
            <pc:docMk/>
            <pc:sldMk cId="1123252501" sldId="314"/>
            <ac:spMk id="6" creationId="{6BD533DA-3FE8-4EC6-B001-41D45304D688}"/>
          </ac:spMkLst>
        </pc:spChg>
        <pc:spChg chg="add mod">
          <ac:chgData name="Marinus" userId="141c774a-35d6-4538-9a6d-02fe45ed1b6a" providerId="ADAL" clId="{C107C1D9-DC1E-4030-9515-A0B2CEF4C225}" dt="2020-07-17T17:03:55.803" v="1893" actId="1076"/>
          <ac:spMkLst>
            <pc:docMk/>
            <pc:sldMk cId="1123252501" sldId="314"/>
            <ac:spMk id="7" creationId="{D28DB769-D5C5-4ED0-B60B-14A98599C2F8}"/>
          </ac:spMkLst>
        </pc:spChg>
        <pc:spChg chg="add mod">
          <ac:chgData name="Marinus" userId="141c774a-35d6-4538-9a6d-02fe45ed1b6a" providerId="ADAL" clId="{C107C1D9-DC1E-4030-9515-A0B2CEF4C225}" dt="2020-07-17T17:09:00.623" v="1973" actId="1076"/>
          <ac:spMkLst>
            <pc:docMk/>
            <pc:sldMk cId="1123252501" sldId="314"/>
            <ac:spMk id="8" creationId="{EBED471E-FBE6-4E8A-91A8-4E0F6DE7F55B}"/>
          </ac:spMkLst>
        </pc:spChg>
        <pc:spChg chg="add mod">
          <ac:chgData name="Marinus" userId="141c774a-35d6-4538-9a6d-02fe45ed1b6a" providerId="ADAL" clId="{C107C1D9-DC1E-4030-9515-A0B2CEF4C225}" dt="2020-07-17T17:03:48.002" v="1892" actId="1076"/>
          <ac:spMkLst>
            <pc:docMk/>
            <pc:sldMk cId="1123252501" sldId="314"/>
            <ac:spMk id="9" creationId="{E4312531-F5DE-4142-BD6C-91619B289673}"/>
          </ac:spMkLst>
        </pc:spChg>
        <pc:spChg chg="add mod">
          <ac:chgData name="Marinus" userId="141c774a-35d6-4538-9a6d-02fe45ed1b6a" providerId="ADAL" clId="{C107C1D9-DC1E-4030-9515-A0B2CEF4C225}" dt="2020-07-17T17:09:00.623" v="1973" actId="1076"/>
          <ac:spMkLst>
            <pc:docMk/>
            <pc:sldMk cId="1123252501" sldId="314"/>
            <ac:spMk id="10" creationId="{BDA692D3-825C-45D7-BFCF-58590B55529B}"/>
          </ac:spMkLst>
        </pc:spChg>
        <pc:spChg chg="add mod">
          <ac:chgData name="Marinus" userId="141c774a-35d6-4538-9a6d-02fe45ed1b6a" providerId="ADAL" clId="{C107C1D9-DC1E-4030-9515-A0B2CEF4C225}" dt="2020-07-17T17:04:34.720" v="1912" actId="14100"/>
          <ac:spMkLst>
            <pc:docMk/>
            <pc:sldMk cId="1123252501" sldId="314"/>
            <ac:spMk id="11" creationId="{310894C0-B9DD-4EDD-913F-D680F624FEDF}"/>
          </ac:spMkLst>
        </pc:spChg>
        <pc:spChg chg="add mod">
          <ac:chgData name="Marinus" userId="141c774a-35d6-4538-9a6d-02fe45ed1b6a" providerId="ADAL" clId="{C107C1D9-DC1E-4030-9515-A0B2CEF4C225}" dt="2020-07-17T17:11:48.427" v="2011" actId="20577"/>
          <ac:spMkLst>
            <pc:docMk/>
            <pc:sldMk cId="1123252501" sldId="314"/>
            <ac:spMk id="13" creationId="{19ABBF11-BB8F-4B32-8366-F9F5222C4B8B}"/>
          </ac:spMkLst>
        </pc:spChg>
        <pc:spChg chg="add mod">
          <ac:chgData name="Marinus" userId="141c774a-35d6-4538-9a6d-02fe45ed1b6a" providerId="ADAL" clId="{C107C1D9-DC1E-4030-9515-A0B2CEF4C225}" dt="2020-07-17T17:09:32.283" v="1986" actId="1076"/>
          <ac:spMkLst>
            <pc:docMk/>
            <pc:sldMk cId="1123252501" sldId="314"/>
            <ac:spMk id="15" creationId="{B146F195-D1C3-4CC1-84E8-F9F229F0D830}"/>
          </ac:spMkLst>
        </pc:spChg>
        <pc:grpChg chg="add mod">
          <ac:chgData name="Marinus" userId="141c774a-35d6-4538-9a6d-02fe45ed1b6a" providerId="ADAL" clId="{C107C1D9-DC1E-4030-9515-A0B2CEF4C225}" dt="2020-07-17T17:03:55.803" v="1893" actId="1076"/>
          <ac:grpSpMkLst>
            <pc:docMk/>
            <pc:sldMk cId="1123252501" sldId="314"/>
            <ac:grpSpMk id="4" creationId="{A9690BCA-0BCD-460E-BAC4-AB853A69C743}"/>
          </ac:grpSpMkLst>
        </pc:grpChg>
        <pc:grpChg chg="add mod">
          <ac:chgData name="Marinus" userId="141c774a-35d6-4538-9a6d-02fe45ed1b6a" providerId="ADAL" clId="{C107C1D9-DC1E-4030-9515-A0B2CEF4C225}" dt="2020-07-17T17:03:48.002" v="1892" actId="1076"/>
          <ac:grpSpMkLst>
            <pc:docMk/>
            <pc:sldMk cId="1123252501" sldId="314"/>
            <ac:grpSpMk id="5" creationId="{DEB5D6C2-D1A6-4C96-8279-B0D2E7401233}"/>
          </ac:grpSpMkLst>
        </pc:grpChg>
        <pc:graphicFrameChg chg="add del mod">
          <ac:chgData name="Marinus" userId="141c774a-35d6-4538-9a6d-02fe45ed1b6a" providerId="ADAL" clId="{C107C1D9-DC1E-4030-9515-A0B2CEF4C225}" dt="2020-07-17T17:12:44.043" v="2013" actId="21"/>
          <ac:graphicFrameMkLst>
            <pc:docMk/>
            <pc:sldMk cId="1123252501" sldId="314"/>
            <ac:graphicFrameMk id="17" creationId="{251546E1-11BB-4134-BE20-3FD50E6D0108}"/>
          </ac:graphicFrameMkLst>
        </pc:graphicFrameChg>
        <pc:picChg chg="add mod">
          <ac:chgData name="Marinus" userId="141c774a-35d6-4538-9a6d-02fe45ed1b6a" providerId="ADAL" clId="{C107C1D9-DC1E-4030-9515-A0B2CEF4C225}" dt="2020-07-17T17:20:15.219" v="2116" actId="1076"/>
          <ac:picMkLst>
            <pc:docMk/>
            <pc:sldMk cId="1123252501" sldId="314"/>
            <ac:picMk id="19" creationId="{598AF483-9D79-4172-9184-0FBFE3865A81}"/>
          </ac:picMkLst>
        </pc:picChg>
        <pc:picChg chg="add mod">
          <ac:chgData name="Marinus" userId="141c774a-35d6-4538-9a6d-02fe45ed1b6a" providerId="ADAL" clId="{C107C1D9-DC1E-4030-9515-A0B2CEF4C225}" dt="2020-07-17T17:03:55.803" v="1893" actId="1076"/>
          <ac:picMkLst>
            <pc:docMk/>
            <pc:sldMk cId="1123252501" sldId="314"/>
            <ac:picMk id="3074" creationId="{F1EFD921-866C-44AA-8D7B-479749B1A250}"/>
          </ac:picMkLst>
        </pc:picChg>
        <pc:picChg chg="add mod">
          <ac:chgData name="Marinus" userId="141c774a-35d6-4538-9a6d-02fe45ed1b6a" providerId="ADAL" clId="{C107C1D9-DC1E-4030-9515-A0B2CEF4C225}" dt="2020-07-17T17:03:48.002" v="1892" actId="1076"/>
          <ac:picMkLst>
            <pc:docMk/>
            <pc:sldMk cId="1123252501" sldId="314"/>
            <ac:picMk id="3076" creationId="{18399311-11A6-41CA-A71A-7834C35EE0AC}"/>
          </ac:picMkLst>
        </pc:picChg>
        <pc:picChg chg="add mod">
          <ac:chgData name="Marinus" userId="141c774a-35d6-4538-9a6d-02fe45ed1b6a" providerId="ADAL" clId="{C107C1D9-DC1E-4030-9515-A0B2CEF4C225}" dt="2020-07-17T17:04:10.991" v="1894" actId="1076"/>
          <ac:picMkLst>
            <pc:docMk/>
            <pc:sldMk cId="1123252501" sldId="314"/>
            <ac:picMk id="3078" creationId="{10137440-0695-4E17-B1DC-C0C579351B22}"/>
          </ac:picMkLst>
        </pc:picChg>
        <pc:picChg chg="add mod">
          <ac:chgData name="Marinus" userId="141c774a-35d6-4538-9a6d-02fe45ed1b6a" providerId="ADAL" clId="{C107C1D9-DC1E-4030-9515-A0B2CEF4C225}" dt="2020-07-17T17:09:00.623" v="1973" actId="1076"/>
          <ac:picMkLst>
            <pc:docMk/>
            <pc:sldMk cId="1123252501" sldId="314"/>
            <ac:picMk id="3080" creationId="{5AD2CA39-6751-4F98-9810-FF10D0EE8065}"/>
          </ac:picMkLst>
        </pc:picChg>
        <pc:picChg chg="add mod">
          <ac:chgData name="Marinus" userId="141c774a-35d6-4538-9a6d-02fe45ed1b6a" providerId="ADAL" clId="{C107C1D9-DC1E-4030-9515-A0B2CEF4C225}" dt="2020-07-17T17:09:00.623" v="1973" actId="1076"/>
          <ac:picMkLst>
            <pc:docMk/>
            <pc:sldMk cId="1123252501" sldId="314"/>
            <ac:picMk id="3082" creationId="{1CAA8F6A-CEF6-4EB9-B692-112F0912C87F}"/>
          </ac:picMkLst>
        </pc:picChg>
        <pc:picChg chg="add mod">
          <ac:chgData name="Marinus" userId="141c774a-35d6-4538-9a6d-02fe45ed1b6a" providerId="ADAL" clId="{C107C1D9-DC1E-4030-9515-A0B2CEF4C225}" dt="2020-07-17T17:11:34.622" v="2006" actId="1076"/>
          <ac:picMkLst>
            <pc:docMk/>
            <pc:sldMk cId="1123252501" sldId="314"/>
            <ac:picMk id="3084" creationId="{5D745235-046C-41DE-886B-ECFD1F8384AC}"/>
          </ac:picMkLst>
        </pc:picChg>
      </pc:sldChg>
      <pc:sldChg chg="addSp modSp add del mod ord">
        <pc:chgData name="Marinus" userId="141c774a-35d6-4538-9a6d-02fe45ed1b6a" providerId="ADAL" clId="{C107C1D9-DC1E-4030-9515-A0B2CEF4C225}" dt="2020-07-17T17:59:03.093" v="2818" actId="47"/>
        <pc:sldMkLst>
          <pc:docMk/>
          <pc:sldMk cId="1440238258" sldId="315"/>
        </pc:sldMkLst>
        <pc:spChg chg="mod">
          <ac:chgData name="Marinus" userId="141c774a-35d6-4538-9a6d-02fe45ed1b6a" providerId="ADAL" clId="{C107C1D9-DC1E-4030-9515-A0B2CEF4C225}" dt="2020-07-17T16:09:34.604" v="1337" actId="20577"/>
          <ac:spMkLst>
            <pc:docMk/>
            <pc:sldMk cId="1440238258" sldId="315"/>
            <ac:spMk id="2" creationId="{B178833F-7DFD-4D51-B30F-E51949C9F669}"/>
          </ac:spMkLst>
        </pc:spChg>
        <pc:spChg chg="mod">
          <ac:chgData name="Marinus" userId="141c774a-35d6-4538-9a6d-02fe45ed1b6a" providerId="ADAL" clId="{C107C1D9-DC1E-4030-9515-A0B2CEF4C225}" dt="2020-07-17T17:47:01.724" v="2632" actId="27636"/>
          <ac:spMkLst>
            <pc:docMk/>
            <pc:sldMk cId="1440238258" sldId="315"/>
            <ac:spMk id="3" creationId="{B4DFDC9E-9B35-4A1F-8ED4-A64BFCBB63CD}"/>
          </ac:spMkLst>
        </pc:spChg>
        <pc:graphicFrameChg chg="add mod modGraphic">
          <ac:chgData name="Marinus" userId="141c774a-35d6-4538-9a6d-02fe45ed1b6a" providerId="ADAL" clId="{C107C1D9-DC1E-4030-9515-A0B2CEF4C225}" dt="2020-07-17T17:53:54.469" v="2688" actId="20577"/>
          <ac:graphicFrameMkLst>
            <pc:docMk/>
            <pc:sldMk cId="1440238258" sldId="315"/>
            <ac:graphicFrameMk id="4" creationId="{7DA2F785-F8E1-4A8E-8527-AA641DCE07BF}"/>
          </ac:graphicFrameMkLst>
        </pc:graphicFrameChg>
      </pc:sldChg>
      <pc:sldChg chg="addSp delSp modSp add mod modTransition modAnim">
        <pc:chgData name="Marinus" userId="141c774a-35d6-4538-9a6d-02fe45ed1b6a" providerId="ADAL" clId="{C107C1D9-DC1E-4030-9515-A0B2CEF4C225}" dt="2020-07-17T19:07:53.478" v="3142"/>
        <pc:sldMkLst>
          <pc:docMk/>
          <pc:sldMk cId="665229952" sldId="316"/>
        </pc:sldMkLst>
        <pc:spChg chg="del">
          <ac:chgData name="Marinus" userId="141c774a-35d6-4538-9a6d-02fe45ed1b6a" providerId="ADAL" clId="{C107C1D9-DC1E-4030-9515-A0B2CEF4C225}" dt="2020-07-17T17:28:36.620" v="2362" actId="478"/>
          <ac:spMkLst>
            <pc:docMk/>
            <pc:sldMk cId="665229952" sldId="316"/>
            <ac:spMk id="3" creationId="{B4DFDC9E-9B35-4A1F-8ED4-A64BFCBB63CD}"/>
          </ac:spMkLst>
        </pc:spChg>
        <pc:spChg chg="del">
          <ac:chgData name="Marinus" userId="141c774a-35d6-4538-9a6d-02fe45ed1b6a" providerId="ADAL" clId="{C107C1D9-DC1E-4030-9515-A0B2CEF4C225}" dt="2020-07-17T17:28:30.704" v="2359" actId="478"/>
          <ac:spMkLst>
            <pc:docMk/>
            <pc:sldMk cId="665229952" sldId="316"/>
            <ac:spMk id="6" creationId="{6BD533DA-3FE8-4EC6-B001-41D45304D688}"/>
          </ac:spMkLst>
        </pc:spChg>
        <pc:spChg chg="del topLvl">
          <ac:chgData name="Marinus" userId="141c774a-35d6-4538-9a6d-02fe45ed1b6a" providerId="ADAL" clId="{C107C1D9-DC1E-4030-9515-A0B2CEF4C225}" dt="2020-07-17T17:28:32.721" v="2360" actId="478"/>
          <ac:spMkLst>
            <pc:docMk/>
            <pc:sldMk cId="665229952" sldId="316"/>
            <ac:spMk id="7" creationId="{D28DB769-D5C5-4ED0-B60B-14A98599C2F8}"/>
          </ac:spMkLst>
        </pc:spChg>
        <pc:spChg chg="del">
          <ac:chgData name="Marinus" userId="141c774a-35d6-4538-9a6d-02fe45ed1b6a" providerId="ADAL" clId="{C107C1D9-DC1E-4030-9515-A0B2CEF4C225}" dt="2020-07-17T17:28:04.168" v="2353" actId="478"/>
          <ac:spMkLst>
            <pc:docMk/>
            <pc:sldMk cId="665229952" sldId="316"/>
            <ac:spMk id="8" creationId="{EBED471E-FBE6-4E8A-91A8-4E0F6DE7F55B}"/>
          </ac:spMkLst>
        </pc:spChg>
        <pc:spChg chg="del topLvl">
          <ac:chgData name="Marinus" userId="141c774a-35d6-4538-9a6d-02fe45ed1b6a" providerId="ADAL" clId="{C107C1D9-DC1E-4030-9515-A0B2CEF4C225}" dt="2020-07-17T17:28:34.921" v="2361" actId="478"/>
          <ac:spMkLst>
            <pc:docMk/>
            <pc:sldMk cId="665229952" sldId="316"/>
            <ac:spMk id="9" creationId="{E4312531-F5DE-4142-BD6C-91619B289673}"/>
          </ac:spMkLst>
        </pc:spChg>
        <pc:spChg chg="del">
          <ac:chgData name="Marinus" userId="141c774a-35d6-4538-9a6d-02fe45ed1b6a" providerId="ADAL" clId="{C107C1D9-DC1E-4030-9515-A0B2CEF4C225}" dt="2020-07-17T17:28:02.660" v="2352" actId="478"/>
          <ac:spMkLst>
            <pc:docMk/>
            <pc:sldMk cId="665229952" sldId="316"/>
            <ac:spMk id="10" creationId="{BDA692D3-825C-45D7-BFCF-58590B55529B}"/>
          </ac:spMkLst>
        </pc:spChg>
        <pc:spChg chg="mod">
          <ac:chgData name="Marinus" userId="141c774a-35d6-4538-9a6d-02fe45ed1b6a" providerId="ADAL" clId="{C107C1D9-DC1E-4030-9515-A0B2CEF4C225}" dt="2020-07-17T19:05:45.555" v="3136" actId="20577"/>
          <ac:spMkLst>
            <pc:docMk/>
            <pc:sldMk cId="665229952" sldId="316"/>
            <ac:spMk id="11" creationId="{310894C0-B9DD-4EDD-913F-D680F624FEDF}"/>
          </ac:spMkLst>
        </pc:spChg>
        <pc:spChg chg="del">
          <ac:chgData name="Marinus" userId="141c774a-35d6-4538-9a6d-02fe45ed1b6a" providerId="ADAL" clId="{C107C1D9-DC1E-4030-9515-A0B2CEF4C225}" dt="2020-07-17T17:28:07.231" v="2355" actId="478"/>
          <ac:spMkLst>
            <pc:docMk/>
            <pc:sldMk cId="665229952" sldId="316"/>
            <ac:spMk id="13" creationId="{19ABBF11-BB8F-4B32-8366-F9F5222C4B8B}"/>
          </ac:spMkLst>
        </pc:spChg>
        <pc:spChg chg="add del mod">
          <ac:chgData name="Marinus" userId="141c774a-35d6-4538-9a6d-02fe45ed1b6a" providerId="ADAL" clId="{C107C1D9-DC1E-4030-9515-A0B2CEF4C225}" dt="2020-07-17T17:28:38.540" v="2363" actId="478"/>
          <ac:spMkLst>
            <pc:docMk/>
            <pc:sldMk cId="665229952" sldId="316"/>
            <ac:spMk id="14" creationId="{DBADB599-56A1-4248-9D0E-FC16517D8C00}"/>
          </ac:spMkLst>
        </pc:spChg>
        <pc:spChg chg="del">
          <ac:chgData name="Marinus" userId="141c774a-35d6-4538-9a6d-02fe45ed1b6a" providerId="ADAL" clId="{C107C1D9-DC1E-4030-9515-A0B2CEF4C225}" dt="2020-07-17T17:28:05.892" v="2354" actId="478"/>
          <ac:spMkLst>
            <pc:docMk/>
            <pc:sldMk cId="665229952" sldId="316"/>
            <ac:spMk id="15" creationId="{B146F195-D1C3-4CC1-84E8-F9F229F0D830}"/>
          </ac:spMkLst>
        </pc:spChg>
        <pc:spChg chg="add mod">
          <ac:chgData name="Marinus" userId="141c774a-35d6-4538-9a6d-02fe45ed1b6a" providerId="ADAL" clId="{C107C1D9-DC1E-4030-9515-A0B2CEF4C225}" dt="2020-07-17T19:05:37.506" v="3132" actId="14100"/>
          <ac:spMkLst>
            <pc:docMk/>
            <pc:sldMk cId="665229952" sldId="316"/>
            <ac:spMk id="33" creationId="{E05B6B21-60A4-4E3F-95D1-0C9026CDAFE3}"/>
          </ac:spMkLst>
        </pc:spChg>
        <pc:grpChg chg="del">
          <ac:chgData name="Marinus" userId="141c774a-35d6-4538-9a6d-02fe45ed1b6a" providerId="ADAL" clId="{C107C1D9-DC1E-4030-9515-A0B2CEF4C225}" dt="2020-07-17T17:28:32.721" v="2360" actId="478"/>
          <ac:grpSpMkLst>
            <pc:docMk/>
            <pc:sldMk cId="665229952" sldId="316"/>
            <ac:grpSpMk id="4" creationId="{A9690BCA-0BCD-460E-BAC4-AB853A69C743}"/>
          </ac:grpSpMkLst>
        </pc:grpChg>
        <pc:grpChg chg="del">
          <ac:chgData name="Marinus" userId="141c774a-35d6-4538-9a6d-02fe45ed1b6a" providerId="ADAL" clId="{C107C1D9-DC1E-4030-9515-A0B2CEF4C225}" dt="2020-07-17T17:28:34.921" v="2361" actId="478"/>
          <ac:grpSpMkLst>
            <pc:docMk/>
            <pc:sldMk cId="665229952" sldId="316"/>
            <ac:grpSpMk id="5" creationId="{DEB5D6C2-D1A6-4C96-8279-B0D2E7401233}"/>
          </ac:grpSpMkLst>
        </pc:grpChg>
        <pc:picChg chg="add del mod">
          <ac:chgData name="Marinus" userId="141c774a-35d6-4538-9a6d-02fe45ed1b6a" providerId="ADAL" clId="{C107C1D9-DC1E-4030-9515-A0B2CEF4C225}" dt="2020-07-17T17:39:14.436" v="2428" actId="478"/>
          <ac:picMkLst>
            <pc:docMk/>
            <pc:sldMk cId="665229952" sldId="316"/>
            <ac:picMk id="17" creationId="{E5ECBCD7-01C4-4A49-85EA-584316E38A01}"/>
          </ac:picMkLst>
        </pc:picChg>
        <pc:picChg chg="mod">
          <ac:chgData name="Marinus" userId="141c774a-35d6-4538-9a6d-02fe45ed1b6a" providerId="ADAL" clId="{C107C1D9-DC1E-4030-9515-A0B2CEF4C225}" dt="2020-07-17T17:41:03.127" v="2442" actId="1076"/>
          <ac:picMkLst>
            <pc:docMk/>
            <pc:sldMk cId="665229952" sldId="316"/>
            <ac:picMk id="19" creationId="{598AF483-9D79-4172-9184-0FBFE3865A81}"/>
          </ac:picMkLst>
        </pc:picChg>
        <pc:picChg chg="add mod">
          <ac:chgData name="Marinus" userId="141c774a-35d6-4538-9a6d-02fe45ed1b6a" providerId="ADAL" clId="{C107C1D9-DC1E-4030-9515-A0B2CEF4C225}" dt="2020-07-17T19:02:12.786" v="3098" actId="1076"/>
          <ac:picMkLst>
            <pc:docMk/>
            <pc:sldMk cId="665229952" sldId="316"/>
            <ac:picMk id="20" creationId="{4C477F7C-1B66-4E74-A026-0B6BD5500201}"/>
          </ac:picMkLst>
        </pc:picChg>
        <pc:picChg chg="add mod">
          <ac:chgData name="Marinus" userId="141c774a-35d6-4538-9a6d-02fe45ed1b6a" providerId="ADAL" clId="{C107C1D9-DC1E-4030-9515-A0B2CEF4C225}" dt="2020-07-17T17:40:56.625" v="2441" actId="1076"/>
          <ac:picMkLst>
            <pc:docMk/>
            <pc:sldMk cId="665229952" sldId="316"/>
            <ac:picMk id="22" creationId="{A15B80E1-4FF1-4658-B8EE-39CCC5641591}"/>
          </ac:picMkLst>
        </pc:picChg>
        <pc:picChg chg="add mod">
          <ac:chgData name="Marinus" userId="141c774a-35d6-4538-9a6d-02fe45ed1b6a" providerId="ADAL" clId="{C107C1D9-DC1E-4030-9515-A0B2CEF4C225}" dt="2020-07-17T19:04:57.812" v="3126" actId="1076"/>
          <ac:picMkLst>
            <pc:docMk/>
            <pc:sldMk cId="665229952" sldId="316"/>
            <ac:picMk id="34" creationId="{C773CE3F-AB44-4CB0-AAD4-EC24D0518249}"/>
          </ac:picMkLst>
        </pc:picChg>
        <pc:picChg chg="mod topLvl">
          <ac:chgData name="Marinus" userId="141c774a-35d6-4538-9a6d-02fe45ed1b6a" providerId="ADAL" clId="{C107C1D9-DC1E-4030-9515-A0B2CEF4C225}" dt="2020-07-17T17:34:23.506" v="2400" actId="1076"/>
          <ac:picMkLst>
            <pc:docMk/>
            <pc:sldMk cId="665229952" sldId="316"/>
            <ac:picMk id="3074" creationId="{F1EFD921-866C-44AA-8D7B-479749B1A250}"/>
          </ac:picMkLst>
        </pc:picChg>
        <pc:picChg chg="mod topLvl">
          <ac:chgData name="Marinus" userId="141c774a-35d6-4538-9a6d-02fe45ed1b6a" providerId="ADAL" clId="{C107C1D9-DC1E-4030-9515-A0B2CEF4C225}" dt="2020-07-17T18:29:30.539" v="2988" actId="1076"/>
          <ac:picMkLst>
            <pc:docMk/>
            <pc:sldMk cId="665229952" sldId="316"/>
            <ac:picMk id="3076" creationId="{18399311-11A6-41CA-A71A-7834C35EE0AC}"/>
          </ac:picMkLst>
        </pc:picChg>
        <pc:picChg chg="del mod">
          <ac:chgData name="Marinus" userId="141c774a-35d6-4538-9a6d-02fe45ed1b6a" providerId="ADAL" clId="{C107C1D9-DC1E-4030-9515-A0B2CEF4C225}" dt="2020-07-17T17:33:50.544" v="2395" actId="478"/>
          <ac:picMkLst>
            <pc:docMk/>
            <pc:sldMk cId="665229952" sldId="316"/>
            <ac:picMk id="3078" creationId="{10137440-0695-4E17-B1DC-C0C579351B22}"/>
          </ac:picMkLst>
        </pc:picChg>
        <pc:picChg chg="mod">
          <ac:chgData name="Marinus" userId="141c774a-35d6-4538-9a6d-02fe45ed1b6a" providerId="ADAL" clId="{C107C1D9-DC1E-4030-9515-A0B2CEF4C225}" dt="2020-07-17T17:41:19.314" v="2443" actId="1076"/>
          <ac:picMkLst>
            <pc:docMk/>
            <pc:sldMk cId="665229952" sldId="316"/>
            <ac:picMk id="3080" creationId="{5AD2CA39-6751-4F98-9810-FF10D0EE8065}"/>
          </ac:picMkLst>
        </pc:picChg>
        <pc:picChg chg="mod">
          <ac:chgData name="Marinus" userId="141c774a-35d6-4538-9a6d-02fe45ed1b6a" providerId="ADAL" clId="{C107C1D9-DC1E-4030-9515-A0B2CEF4C225}" dt="2020-07-17T19:01:58.961" v="3096" actId="1076"/>
          <ac:picMkLst>
            <pc:docMk/>
            <pc:sldMk cId="665229952" sldId="316"/>
            <ac:picMk id="3082" creationId="{1CAA8F6A-CEF6-4EB9-B692-112F0912C87F}"/>
          </ac:picMkLst>
        </pc:picChg>
        <pc:picChg chg="mod">
          <ac:chgData name="Marinus" userId="141c774a-35d6-4538-9a6d-02fe45ed1b6a" providerId="ADAL" clId="{C107C1D9-DC1E-4030-9515-A0B2CEF4C225}" dt="2020-07-17T19:01:58.961" v="3096" actId="1076"/>
          <ac:picMkLst>
            <pc:docMk/>
            <pc:sldMk cId="665229952" sldId="316"/>
            <ac:picMk id="3084" creationId="{5D745235-046C-41DE-886B-ECFD1F8384AC}"/>
          </ac:picMkLst>
        </pc:picChg>
        <pc:picChg chg="add mod">
          <ac:chgData name="Marinus" userId="141c774a-35d6-4538-9a6d-02fe45ed1b6a" providerId="ADAL" clId="{C107C1D9-DC1E-4030-9515-A0B2CEF4C225}" dt="2020-07-17T19:01:58.961" v="3096" actId="1076"/>
          <ac:picMkLst>
            <pc:docMk/>
            <pc:sldMk cId="665229952" sldId="316"/>
            <ac:picMk id="4098" creationId="{9BD2A099-B6B3-4BB0-91B3-9C8CE3F5FFDF}"/>
          </ac:picMkLst>
        </pc:picChg>
        <pc:picChg chg="add mod">
          <ac:chgData name="Marinus" userId="141c774a-35d6-4538-9a6d-02fe45ed1b6a" providerId="ADAL" clId="{C107C1D9-DC1E-4030-9515-A0B2CEF4C225}" dt="2020-07-17T19:01:58.961" v="3096" actId="1076"/>
          <ac:picMkLst>
            <pc:docMk/>
            <pc:sldMk cId="665229952" sldId="316"/>
            <ac:picMk id="4100" creationId="{DB65DB09-6D3D-41BD-9ED1-1A6BC1336988}"/>
          </ac:picMkLst>
        </pc:picChg>
        <pc:picChg chg="add mod">
          <ac:chgData name="Marinus" userId="141c774a-35d6-4538-9a6d-02fe45ed1b6a" providerId="ADAL" clId="{C107C1D9-DC1E-4030-9515-A0B2CEF4C225}" dt="2020-07-17T19:01:58.961" v="3096" actId="1076"/>
          <ac:picMkLst>
            <pc:docMk/>
            <pc:sldMk cId="665229952" sldId="316"/>
            <ac:picMk id="4102" creationId="{47CD6799-6322-4468-A795-1AF6EEF543D1}"/>
          </ac:picMkLst>
        </pc:picChg>
        <pc:picChg chg="add mod">
          <ac:chgData name="Marinus" userId="141c774a-35d6-4538-9a6d-02fe45ed1b6a" providerId="ADAL" clId="{C107C1D9-DC1E-4030-9515-A0B2CEF4C225}" dt="2020-07-17T19:01:58.961" v="3096" actId="1076"/>
          <ac:picMkLst>
            <pc:docMk/>
            <pc:sldMk cId="665229952" sldId="316"/>
            <ac:picMk id="4104" creationId="{76378F49-17B3-4D2A-821D-FDD3DAF7DA1A}"/>
          </ac:picMkLst>
        </pc:picChg>
      </pc:sldChg>
      <pc:sldChg chg="addSp delSp modSp add mod modTransition modAnim">
        <pc:chgData name="Marinus" userId="141c774a-35d6-4538-9a6d-02fe45ed1b6a" providerId="ADAL" clId="{C107C1D9-DC1E-4030-9515-A0B2CEF4C225}" dt="2020-07-17T19:00:15.930" v="3086"/>
        <pc:sldMkLst>
          <pc:docMk/>
          <pc:sldMk cId="74695776" sldId="317"/>
        </pc:sldMkLst>
        <pc:spChg chg="del">
          <ac:chgData name="Marinus" userId="141c774a-35d6-4538-9a6d-02fe45ed1b6a" providerId="ADAL" clId="{C107C1D9-DC1E-4030-9515-A0B2CEF4C225}" dt="2020-07-17T17:54:08.612" v="2690" actId="478"/>
          <ac:spMkLst>
            <pc:docMk/>
            <pc:sldMk cId="74695776" sldId="317"/>
            <ac:spMk id="3" creationId="{B4DFDC9E-9B35-4A1F-8ED4-A64BFCBB63CD}"/>
          </ac:spMkLst>
        </pc:spChg>
        <pc:spChg chg="add del mod">
          <ac:chgData name="Marinus" userId="141c774a-35d6-4538-9a6d-02fe45ed1b6a" providerId="ADAL" clId="{C107C1D9-DC1E-4030-9515-A0B2CEF4C225}" dt="2020-07-17T17:54:10.920" v="2691" actId="478"/>
          <ac:spMkLst>
            <pc:docMk/>
            <pc:sldMk cId="74695776" sldId="317"/>
            <ac:spMk id="6" creationId="{9555A2FF-A88E-4DB6-8DE4-702304EB1F2A}"/>
          </ac:spMkLst>
        </pc:spChg>
        <pc:graphicFrameChg chg="mod">
          <ac:chgData name="Marinus" userId="141c774a-35d6-4538-9a6d-02fe45ed1b6a" providerId="ADAL" clId="{C107C1D9-DC1E-4030-9515-A0B2CEF4C225}" dt="2020-07-17T17:57:58.822" v="2813" actId="207"/>
          <ac:graphicFrameMkLst>
            <pc:docMk/>
            <pc:sldMk cId="74695776" sldId="317"/>
            <ac:graphicFrameMk id="4" creationId="{7DA2F785-F8E1-4A8E-8527-AA641DCE07BF}"/>
          </ac:graphicFrameMkLst>
        </pc:graphicFrameChg>
        <pc:graphicFrameChg chg="add mod">
          <ac:chgData name="Marinus" userId="141c774a-35d6-4538-9a6d-02fe45ed1b6a" providerId="ADAL" clId="{C107C1D9-DC1E-4030-9515-A0B2CEF4C225}" dt="2020-07-17T17:57:29.521" v="2809" actId="1076"/>
          <ac:graphicFrameMkLst>
            <pc:docMk/>
            <pc:sldMk cId="74695776" sldId="317"/>
            <ac:graphicFrameMk id="8" creationId="{CEBB08E2-7C2E-4635-AAFA-5931EBB4A4E3}"/>
          </ac:graphicFrameMkLst>
        </pc:graphicFrameChg>
      </pc:sldChg>
    </pc:docChg>
  </pc:docChgLst>
  <pc:docChgLst>
    <pc:chgData name="Marinus" userId="141c774a-35d6-4538-9a6d-02fe45ed1b6a" providerId="ADAL" clId="{A7212204-15AF-404A-8721-0DF066843CB0}"/>
    <pc:docChg chg="delSld modSld">
      <pc:chgData name="Marinus" userId="141c774a-35d6-4538-9a6d-02fe45ed1b6a" providerId="ADAL" clId="{A7212204-15AF-404A-8721-0DF066843CB0}" dt="2020-07-17T21:08:16.670" v="56"/>
      <pc:docMkLst>
        <pc:docMk/>
      </pc:docMkLst>
      <pc:sldChg chg="addSp delSp modSp modTransition">
        <pc:chgData name="Marinus" userId="141c774a-35d6-4538-9a6d-02fe45ed1b6a" providerId="ADAL" clId="{A7212204-15AF-404A-8721-0DF066843CB0}" dt="2020-07-17T20:15:14.762" v="9"/>
        <pc:sldMkLst>
          <pc:docMk/>
          <pc:sldMk cId="760838322" sldId="280"/>
        </pc:sldMkLst>
        <pc:picChg chg="add del mod">
          <ac:chgData name="Marinus" userId="141c774a-35d6-4538-9a6d-02fe45ed1b6a" providerId="ADAL" clId="{A7212204-15AF-404A-8721-0DF066843CB0}" dt="2020-07-17T20:15:14.762" v="9"/>
          <ac:picMkLst>
            <pc:docMk/>
            <pc:sldMk cId="760838322" sldId="280"/>
            <ac:picMk id="4" creationId="{AADCB5C1-0658-475D-8096-FB120ED2FE41}"/>
          </ac:picMkLst>
        </pc:picChg>
        <pc:picChg chg="add mod">
          <ac:chgData name="Marinus" userId="141c774a-35d6-4538-9a6d-02fe45ed1b6a" providerId="ADAL" clId="{A7212204-15AF-404A-8721-0DF066843CB0}" dt="2020-07-17T20:15:14.762" v="9"/>
          <ac:picMkLst>
            <pc:docMk/>
            <pc:sldMk cId="760838322" sldId="280"/>
            <ac:picMk id="5" creationId="{E23702E1-411E-41D4-9433-AA67E7E4A4A8}"/>
          </ac:picMkLst>
        </pc:picChg>
      </pc:sldChg>
      <pc:sldChg chg="addSp modSp">
        <pc:chgData name="Marinus" userId="141c774a-35d6-4538-9a6d-02fe45ed1b6a" providerId="ADAL" clId="{A7212204-15AF-404A-8721-0DF066843CB0}" dt="2020-07-17T20:59:36.508" v="44"/>
        <pc:sldMkLst>
          <pc:docMk/>
          <pc:sldMk cId="379397947" sldId="301"/>
        </pc:sldMkLst>
        <pc:spChg chg="mod">
          <ac:chgData name="Marinus" userId="141c774a-35d6-4538-9a6d-02fe45ed1b6a" providerId="ADAL" clId="{A7212204-15AF-404A-8721-0DF066843CB0}" dt="2020-07-17T20:57:49.731" v="43" actId="20577"/>
          <ac:spMkLst>
            <pc:docMk/>
            <pc:sldMk cId="379397947" sldId="301"/>
            <ac:spMk id="3" creationId="{B4DFDC9E-9B35-4A1F-8ED4-A64BFCBB63CD}"/>
          </ac:spMkLst>
        </pc:spChg>
        <pc:picChg chg="add mod">
          <ac:chgData name="Marinus" userId="141c774a-35d6-4538-9a6d-02fe45ed1b6a" providerId="ADAL" clId="{A7212204-15AF-404A-8721-0DF066843CB0}" dt="2020-07-17T20:59:36.508" v="44"/>
          <ac:picMkLst>
            <pc:docMk/>
            <pc:sldMk cId="379397947" sldId="301"/>
            <ac:picMk id="8" creationId="{B24078FC-DEE9-4650-AC28-705285D202B9}"/>
          </ac:picMkLst>
        </pc:picChg>
      </pc:sldChg>
      <pc:sldChg chg="addSp delSp modSp modAnim">
        <pc:chgData name="Marinus" userId="141c774a-35d6-4538-9a6d-02fe45ed1b6a" providerId="ADAL" clId="{A7212204-15AF-404A-8721-0DF066843CB0}" dt="2020-07-17T20:45:40.656" v="23"/>
        <pc:sldMkLst>
          <pc:docMk/>
          <pc:sldMk cId="1874169530" sldId="308"/>
        </pc:sldMkLst>
        <pc:picChg chg="add del mod">
          <ac:chgData name="Marinus" userId="141c774a-35d6-4538-9a6d-02fe45ed1b6a" providerId="ADAL" clId="{A7212204-15AF-404A-8721-0DF066843CB0}" dt="2020-07-17T20:23:44.330" v="15"/>
          <ac:picMkLst>
            <pc:docMk/>
            <pc:sldMk cId="1874169530" sldId="308"/>
            <ac:picMk id="3" creationId="{F35744F0-F0B9-47F2-AFAB-1B5CB0907631}"/>
          </ac:picMkLst>
        </pc:picChg>
        <pc:picChg chg="add del mod">
          <ac:chgData name="Marinus" userId="141c774a-35d6-4538-9a6d-02fe45ed1b6a" providerId="ADAL" clId="{A7212204-15AF-404A-8721-0DF066843CB0}" dt="2020-07-17T20:25:01.443" v="16"/>
          <ac:picMkLst>
            <pc:docMk/>
            <pc:sldMk cId="1874169530" sldId="308"/>
            <ac:picMk id="64" creationId="{CF6B1F67-2CE7-4A65-BAB8-42E600D99398}"/>
          </ac:picMkLst>
        </pc:picChg>
        <pc:picChg chg="add del mod">
          <ac:chgData name="Marinus" userId="141c774a-35d6-4538-9a6d-02fe45ed1b6a" providerId="ADAL" clId="{A7212204-15AF-404A-8721-0DF066843CB0}" dt="2020-07-17T20:28:08.752" v="18"/>
          <ac:picMkLst>
            <pc:docMk/>
            <pc:sldMk cId="1874169530" sldId="308"/>
            <ac:picMk id="65" creationId="{EEC37701-0BEB-4AB4-B0F4-402D86BC2ADF}"/>
          </ac:picMkLst>
        </pc:picChg>
        <pc:picChg chg="add del mod">
          <ac:chgData name="Marinus" userId="141c774a-35d6-4538-9a6d-02fe45ed1b6a" providerId="ADAL" clId="{A7212204-15AF-404A-8721-0DF066843CB0}" dt="2020-07-17T20:38:36.743" v="19"/>
          <ac:picMkLst>
            <pc:docMk/>
            <pc:sldMk cId="1874169530" sldId="308"/>
            <ac:picMk id="66" creationId="{4BD4E520-9BC2-41DB-A970-6399424C463A}"/>
          </ac:picMkLst>
        </pc:picChg>
        <pc:picChg chg="add del mod">
          <ac:chgData name="Marinus" userId="141c774a-35d6-4538-9a6d-02fe45ed1b6a" providerId="ADAL" clId="{A7212204-15AF-404A-8721-0DF066843CB0}" dt="2020-07-17T20:39:20.778" v="20"/>
          <ac:picMkLst>
            <pc:docMk/>
            <pc:sldMk cId="1874169530" sldId="308"/>
            <ac:picMk id="67" creationId="{338BAA3F-31DD-4ED6-A6D4-C70EB69FA689}"/>
          </ac:picMkLst>
        </pc:picChg>
        <pc:picChg chg="add del mod">
          <ac:chgData name="Marinus" userId="141c774a-35d6-4538-9a6d-02fe45ed1b6a" providerId="ADAL" clId="{A7212204-15AF-404A-8721-0DF066843CB0}" dt="2020-07-17T20:41:52.256" v="21"/>
          <ac:picMkLst>
            <pc:docMk/>
            <pc:sldMk cId="1874169530" sldId="308"/>
            <ac:picMk id="68" creationId="{E391C22D-6CCF-4FC5-AF77-5CF9D967F83A}"/>
          </ac:picMkLst>
        </pc:picChg>
        <pc:picChg chg="add del mod">
          <ac:chgData name="Marinus" userId="141c774a-35d6-4538-9a6d-02fe45ed1b6a" providerId="ADAL" clId="{A7212204-15AF-404A-8721-0DF066843CB0}" dt="2020-07-17T20:43:05.049" v="22"/>
          <ac:picMkLst>
            <pc:docMk/>
            <pc:sldMk cId="1874169530" sldId="308"/>
            <ac:picMk id="69" creationId="{587A6061-503E-46FD-BB70-AD75E50202D0}"/>
          </ac:picMkLst>
        </pc:picChg>
        <pc:picChg chg="add del mod">
          <ac:chgData name="Marinus" userId="141c774a-35d6-4538-9a6d-02fe45ed1b6a" providerId="ADAL" clId="{A7212204-15AF-404A-8721-0DF066843CB0}" dt="2020-07-17T20:45:40.656" v="23"/>
          <ac:picMkLst>
            <pc:docMk/>
            <pc:sldMk cId="1874169530" sldId="308"/>
            <ac:picMk id="70" creationId="{778140BD-FD81-4501-9B62-3844EB14C507}"/>
          </ac:picMkLst>
        </pc:picChg>
        <pc:picChg chg="add mod">
          <ac:chgData name="Marinus" userId="141c774a-35d6-4538-9a6d-02fe45ed1b6a" providerId="ADAL" clId="{A7212204-15AF-404A-8721-0DF066843CB0}" dt="2020-07-17T20:45:40.656" v="23"/>
          <ac:picMkLst>
            <pc:docMk/>
            <pc:sldMk cId="1874169530" sldId="308"/>
            <ac:picMk id="71" creationId="{F47AC54D-552A-455D-90C9-48BA34F1ED64}"/>
          </ac:picMkLst>
        </pc:picChg>
      </pc:sldChg>
      <pc:sldChg chg="del">
        <pc:chgData name="Marinus" userId="141c774a-35d6-4538-9a6d-02fe45ed1b6a" providerId="ADAL" clId="{A7212204-15AF-404A-8721-0DF066843CB0}" dt="2020-07-17T19:29:14.581" v="0" actId="47"/>
        <pc:sldMkLst>
          <pc:docMk/>
          <pc:sldMk cId="4046890949" sldId="309"/>
        </pc:sldMkLst>
      </pc:sldChg>
      <pc:sldChg chg="addSp delSp modSp modAnim">
        <pc:chgData name="Marinus" userId="141c774a-35d6-4538-9a6d-02fe45ed1b6a" providerId="ADAL" clId="{A7212204-15AF-404A-8721-0DF066843CB0}" dt="2020-07-17T20:19:33.601" v="12"/>
        <pc:sldMkLst>
          <pc:docMk/>
          <pc:sldMk cId="607723808" sldId="310"/>
        </pc:sldMkLst>
        <pc:picChg chg="add del mod">
          <ac:chgData name="Marinus" userId="141c774a-35d6-4538-9a6d-02fe45ed1b6a" providerId="ADAL" clId="{A7212204-15AF-404A-8721-0DF066843CB0}" dt="2020-07-17T20:19:33.601" v="12"/>
          <ac:picMkLst>
            <pc:docMk/>
            <pc:sldMk cId="607723808" sldId="310"/>
            <ac:picMk id="5" creationId="{8A074D45-6E6E-4EDF-BB1C-FC3CE91B43F3}"/>
          </ac:picMkLst>
        </pc:picChg>
        <pc:picChg chg="add mod">
          <ac:chgData name="Marinus" userId="141c774a-35d6-4538-9a6d-02fe45ed1b6a" providerId="ADAL" clId="{A7212204-15AF-404A-8721-0DF066843CB0}" dt="2020-07-17T20:19:33.601" v="12"/>
          <ac:picMkLst>
            <pc:docMk/>
            <pc:sldMk cId="607723808" sldId="310"/>
            <ac:picMk id="6" creationId="{A5A2B14B-494A-4D48-B6BC-873CB26E4B09}"/>
          </ac:picMkLst>
        </pc:picChg>
      </pc:sldChg>
      <pc:sldChg chg="addSp modSp">
        <pc:chgData name="Marinus" userId="141c774a-35d6-4538-9a6d-02fe45ed1b6a" providerId="ADAL" clId="{A7212204-15AF-404A-8721-0DF066843CB0}" dt="2020-07-17T20:21:42.744" v="13"/>
        <pc:sldMkLst>
          <pc:docMk/>
          <pc:sldMk cId="1617914525" sldId="311"/>
        </pc:sldMkLst>
        <pc:picChg chg="add mod">
          <ac:chgData name="Marinus" userId="141c774a-35d6-4538-9a6d-02fe45ed1b6a" providerId="ADAL" clId="{A7212204-15AF-404A-8721-0DF066843CB0}" dt="2020-07-17T20:21:42.744" v="13"/>
          <ac:picMkLst>
            <pc:docMk/>
            <pc:sldMk cId="1617914525" sldId="311"/>
            <ac:picMk id="3" creationId="{778B63E1-2253-4555-96A2-A6B7E3B7D00C}"/>
          </ac:picMkLst>
        </pc:picChg>
      </pc:sldChg>
      <pc:sldChg chg="addSp delSp modSp">
        <pc:chgData name="Marinus" userId="141c774a-35d6-4538-9a6d-02fe45ed1b6a" providerId="ADAL" clId="{A7212204-15AF-404A-8721-0DF066843CB0}" dt="2020-07-17T20:51:23.853" v="25"/>
        <pc:sldMkLst>
          <pc:docMk/>
          <pc:sldMk cId="4088769898" sldId="313"/>
        </pc:sldMkLst>
        <pc:picChg chg="add del mod">
          <ac:chgData name="Marinus" userId="141c774a-35d6-4538-9a6d-02fe45ed1b6a" providerId="ADAL" clId="{A7212204-15AF-404A-8721-0DF066843CB0}" dt="2020-07-17T20:51:23.853" v="25"/>
          <ac:picMkLst>
            <pc:docMk/>
            <pc:sldMk cId="4088769898" sldId="313"/>
            <ac:picMk id="4" creationId="{C3FD35BC-2095-44D7-AB6A-66D8AACB0317}"/>
          </ac:picMkLst>
        </pc:picChg>
        <pc:picChg chg="add mod">
          <ac:chgData name="Marinus" userId="141c774a-35d6-4538-9a6d-02fe45ed1b6a" providerId="ADAL" clId="{A7212204-15AF-404A-8721-0DF066843CB0}" dt="2020-07-17T20:51:23.853" v="25"/>
          <ac:picMkLst>
            <pc:docMk/>
            <pc:sldMk cId="4088769898" sldId="313"/>
            <ac:picMk id="5" creationId="{3B208126-5834-44AF-B5C4-0C6071DDE867}"/>
          </ac:picMkLst>
        </pc:picChg>
      </pc:sldChg>
      <pc:sldChg chg="addSp delSp modSp modTransition modAnim">
        <pc:chgData name="Marinus" userId="141c774a-35d6-4538-9a6d-02fe45ed1b6a" providerId="ADAL" clId="{A7212204-15AF-404A-8721-0DF066843CB0}" dt="2020-07-17T21:08:16.670" v="56"/>
        <pc:sldMkLst>
          <pc:docMk/>
          <pc:sldMk cId="665229952" sldId="316"/>
        </pc:sldMkLst>
        <pc:picChg chg="add del mod">
          <ac:chgData name="Marinus" userId="141c774a-35d6-4538-9a6d-02fe45ed1b6a" providerId="ADAL" clId="{A7212204-15AF-404A-8721-0DF066843CB0}" dt="2020-07-17T21:06:00.728" v="51"/>
          <ac:picMkLst>
            <pc:docMk/>
            <pc:sldMk cId="665229952" sldId="316"/>
            <ac:picMk id="3" creationId="{84B5DC77-7E61-4A4C-8102-3B72CFD677B0}"/>
          </ac:picMkLst>
        </pc:picChg>
        <pc:picChg chg="add del mod">
          <ac:chgData name="Marinus" userId="141c774a-35d6-4538-9a6d-02fe45ed1b6a" providerId="ADAL" clId="{A7212204-15AF-404A-8721-0DF066843CB0}" dt="2020-07-17T21:06:59.783" v="54"/>
          <ac:picMkLst>
            <pc:docMk/>
            <pc:sldMk cId="665229952" sldId="316"/>
            <ac:picMk id="4" creationId="{523884D0-8779-4B5B-8D35-6E31E4C3F09D}"/>
          </ac:picMkLst>
        </pc:picChg>
        <pc:picChg chg="add del mod">
          <ac:chgData name="Marinus" userId="141c774a-35d6-4538-9a6d-02fe45ed1b6a" providerId="ADAL" clId="{A7212204-15AF-404A-8721-0DF066843CB0}" dt="2020-07-17T21:07:22.847" v="55"/>
          <ac:picMkLst>
            <pc:docMk/>
            <pc:sldMk cId="665229952" sldId="316"/>
            <ac:picMk id="5" creationId="{238031E3-FE04-46F9-8610-952948BA3FEF}"/>
          </ac:picMkLst>
        </pc:picChg>
        <pc:picChg chg="add del mod">
          <ac:chgData name="Marinus" userId="141c774a-35d6-4538-9a6d-02fe45ed1b6a" providerId="ADAL" clId="{A7212204-15AF-404A-8721-0DF066843CB0}" dt="2020-07-17T21:08:16.670" v="56"/>
          <ac:picMkLst>
            <pc:docMk/>
            <pc:sldMk cId="665229952" sldId="316"/>
            <ac:picMk id="6" creationId="{31AC92F6-CB47-4F89-A357-C2F0C635EAC8}"/>
          </ac:picMkLst>
        </pc:picChg>
        <pc:picChg chg="add mod">
          <ac:chgData name="Marinus" userId="141c774a-35d6-4538-9a6d-02fe45ed1b6a" providerId="ADAL" clId="{A7212204-15AF-404A-8721-0DF066843CB0}" dt="2020-07-17T21:08:16.670" v="56"/>
          <ac:picMkLst>
            <pc:docMk/>
            <pc:sldMk cId="665229952" sldId="316"/>
            <ac:picMk id="7" creationId="{4CD2883C-03BD-4000-9905-0A066A2199F3}"/>
          </ac:picMkLst>
        </pc:picChg>
      </pc:sldChg>
      <pc:sldChg chg="addSp modSp">
        <pc:chgData name="Marinus" userId="141c774a-35d6-4538-9a6d-02fe45ed1b6a" providerId="ADAL" clId="{A7212204-15AF-404A-8721-0DF066843CB0}" dt="2020-07-17T21:04:03.837" v="45"/>
        <pc:sldMkLst>
          <pc:docMk/>
          <pc:sldMk cId="74695776" sldId="317"/>
        </pc:sldMkLst>
        <pc:picChg chg="add mod">
          <ac:chgData name="Marinus" userId="141c774a-35d6-4538-9a6d-02fe45ed1b6a" providerId="ADAL" clId="{A7212204-15AF-404A-8721-0DF066843CB0}" dt="2020-07-17T21:04:03.837" v="45"/>
          <ac:picMkLst>
            <pc:docMk/>
            <pc:sldMk cId="74695776" sldId="317"/>
            <ac:picMk id="3" creationId="{21018445-B78A-41D3-BD2E-250A761233ED}"/>
          </ac:picMkLst>
        </pc:picChg>
      </pc:sldChg>
    </pc:docChg>
  </pc:docChgLst>
  <pc:docChgLst>
    <pc:chgData name="Marinus Toman" userId="141c774a-35d6-4538-9a6d-02fe45ed1b6a" providerId="ADAL" clId="{247C514A-DCE0-48F2-96CB-B28FD7F849DB}"/>
    <pc:docChg chg="undo custSel addSld delSld modSld">
      <pc:chgData name="Marinus Toman" userId="141c774a-35d6-4538-9a6d-02fe45ed1b6a" providerId="ADAL" clId="{247C514A-DCE0-48F2-96CB-B28FD7F849DB}" dt="2021-10-06T12:11:46.078" v="814"/>
      <pc:docMkLst>
        <pc:docMk/>
      </pc:docMkLst>
      <pc:sldChg chg="add">
        <pc:chgData name="Marinus Toman" userId="141c774a-35d6-4538-9a6d-02fe45ed1b6a" providerId="ADAL" clId="{247C514A-DCE0-48F2-96CB-B28FD7F849DB}" dt="2021-10-05T16:52:29.748" v="2"/>
        <pc:sldMkLst>
          <pc:docMk/>
          <pc:sldMk cId="760838322" sldId="280"/>
        </pc:sldMkLst>
      </pc:sldChg>
      <pc:sldChg chg="add">
        <pc:chgData name="Marinus Toman" userId="141c774a-35d6-4538-9a6d-02fe45ed1b6a" providerId="ADAL" clId="{247C514A-DCE0-48F2-96CB-B28FD7F849DB}" dt="2021-10-05T16:56:43.249" v="28"/>
        <pc:sldMkLst>
          <pc:docMk/>
          <pc:sldMk cId="1617914525" sldId="311"/>
        </pc:sldMkLst>
      </pc:sldChg>
      <pc:sldChg chg="addSp delSp modSp add mod modTransition">
        <pc:chgData name="Marinus Toman" userId="141c774a-35d6-4538-9a6d-02fe45ed1b6a" providerId="ADAL" clId="{247C514A-DCE0-48F2-96CB-B28FD7F849DB}" dt="2021-10-06T12:10:04.859" v="813"/>
        <pc:sldMkLst>
          <pc:docMk/>
          <pc:sldMk cId="74695776" sldId="317"/>
        </pc:sldMkLst>
        <pc:graphicFrameChg chg="mod">
          <ac:chgData name="Marinus Toman" userId="141c774a-35d6-4538-9a6d-02fe45ed1b6a" providerId="ADAL" clId="{247C514A-DCE0-48F2-96CB-B28FD7F849DB}" dt="2021-10-06T10:48:12.296" v="508"/>
          <ac:graphicFrameMkLst>
            <pc:docMk/>
            <pc:sldMk cId="74695776" sldId="317"/>
            <ac:graphicFrameMk id="4" creationId="{7DA2F785-F8E1-4A8E-8527-AA641DCE07BF}"/>
          </ac:graphicFrameMkLst>
        </pc:graphicFrameChg>
        <pc:graphicFrameChg chg="mod modGraphic">
          <ac:chgData name="Marinus Toman" userId="141c774a-35d6-4538-9a6d-02fe45ed1b6a" providerId="ADAL" clId="{247C514A-DCE0-48F2-96CB-B28FD7F849DB}" dt="2021-10-06T10:48:40.774" v="512" actId="404"/>
          <ac:graphicFrameMkLst>
            <pc:docMk/>
            <pc:sldMk cId="74695776" sldId="317"/>
            <ac:graphicFrameMk id="8" creationId="{CEBB08E2-7C2E-4635-AAFA-5931EBB4A4E3}"/>
          </ac:graphicFrameMkLst>
        </pc:graphicFrameChg>
        <pc:picChg chg="add del mod">
          <ac:chgData name="Marinus Toman" userId="141c774a-35d6-4538-9a6d-02fe45ed1b6a" providerId="ADAL" clId="{247C514A-DCE0-48F2-96CB-B28FD7F849DB}" dt="2021-10-06T11:01:07.993" v="514"/>
          <ac:picMkLst>
            <pc:docMk/>
            <pc:sldMk cId="74695776" sldId="317"/>
            <ac:picMk id="3" creationId="{182B476F-C856-40F7-8E3B-5640A8BCCD5F}"/>
          </ac:picMkLst>
        </pc:picChg>
        <pc:picChg chg="add del mod">
          <ac:chgData name="Marinus Toman" userId="141c774a-35d6-4538-9a6d-02fe45ed1b6a" providerId="ADAL" clId="{247C514A-DCE0-48F2-96CB-B28FD7F849DB}" dt="2021-10-06T11:02:06.859" v="515"/>
          <ac:picMkLst>
            <pc:docMk/>
            <pc:sldMk cId="74695776" sldId="317"/>
            <ac:picMk id="5" creationId="{72C70055-7A9F-4890-AE7D-2F944699E3A0}"/>
          </ac:picMkLst>
        </pc:picChg>
        <pc:picChg chg="add mod">
          <ac:chgData name="Marinus Toman" userId="141c774a-35d6-4538-9a6d-02fe45ed1b6a" providerId="ADAL" clId="{247C514A-DCE0-48F2-96CB-B28FD7F849DB}" dt="2021-10-06T11:02:06.859" v="515"/>
          <ac:picMkLst>
            <pc:docMk/>
            <pc:sldMk cId="74695776" sldId="317"/>
            <ac:picMk id="6" creationId="{77A5CD3F-1864-47A9-8FD9-1D1B7442DA7D}"/>
          </ac:picMkLst>
        </pc:picChg>
        <pc:picChg chg="del">
          <ac:chgData name="Marinus Toman" userId="141c774a-35d6-4538-9a6d-02fe45ed1b6a" providerId="ADAL" clId="{247C514A-DCE0-48F2-96CB-B28FD7F849DB}" dt="2021-10-06T10:59:57.832" v="513"/>
          <ac:picMkLst>
            <pc:docMk/>
            <pc:sldMk cId="74695776" sldId="317"/>
            <ac:picMk id="9" creationId="{CD653691-AFBC-4C84-AC95-43925BBB54FA}"/>
          </ac:picMkLst>
        </pc:picChg>
      </pc:sldChg>
      <pc:sldChg chg="del">
        <pc:chgData name="Marinus Toman" userId="141c774a-35d6-4538-9a6d-02fe45ed1b6a" providerId="ADAL" clId="{247C514A-DCE0-48F2-96CB-B28FD7F849DB}" dt="2021-10-05T16:52:21.439" v="1" actId="47"/>
        <pc:sldMkLst>
          <pc:docMk/>
          <pc:sldMk cId="997597702" sldId="319"/>
        </pc:sldMkLst>
      </pc:sldChg>
      <pc:sldChg chg="add">
        <pc:chgData name="Marinus Toman" userId="141c774a-35d6-4538-9a6d-02fe45ed1b6a" providerId="ADAL" clId="{247C514A-DCE0-48F2-96CB-B28FD7F849DB}" dt="2021-10-05T16:56:43.249" v="28"/>
        <pc:sldMkLst>
          <pc:docMk/>
          <pc:sldMk cId="2823815320" sldId="322"/>
        </pc:sldMkLst>
      </pc:sldChg>
      <pc:sldChg chg="del">
        <pc:chgData name="Marinus Toman" userId="141c774a-35d6-4538-9a6d-02fe45ed1b6a" providerId="ADAL" clId="{247C514A-DCE0-48F2-96CB-B28FD7F849DB}" dt="2021-10-05T17:05:28.468" v="101" actId="47"/>
        <pc:sldMkLst>
          <pc:docMk/>
          <pc:sldMk cId="811323042" sldId="324"/>
        </pc:sldMkLst>
      </pc:sldChg>
      <pc:sldChg chg="modSp add del mod">
        <pc:chgData name="Marinus Toman" userId="141c774a-35d6-4538-9a6d-02fe45ed1b6a" providerId="ADAL" clId="{247C514A-DCE0-48F2-96CB-B28FD7F849DB}" dt="2021-10-05T16:56:39.426" v="27" actId="47"/>
        <pc:sldMkLst>
          <pc:docMk/>
          <pc:sldMk cId="1394764603" sldId="325"/>
        </pc:sldMkLst>
        <pc:spChg chg="mod">
          <ac:chgData name="Marinus Toman" userId="141c774a-35d6-4538-9a6d-02fe45ed1b6a" providerId="ADAL" clId="{247C514A-DCE0-48F2-96CB-B28FD7F849DB}" dt="2021-10-05T16:54:14.869" v="26" actId="20577"/>
          <ac:spMkLst>
            <pc:docMk/>
            <pc:sldMk cId="1394764603" sldId="325"/>
            <ac:spMk id="2" creationId="{AD5A0C7F-6462-40A6-A27B-E7B9BBFC57F9}"/>
          </ac:spMkLst>
        </pc:spChg>
      </pc:sldChg>
      <pc:sldChg chg="add">
        <pc:chgData name="Marinus Toman" userId="141c774a-35d6-4538-9a6d-02fe45ed1b6a" providerId="ADAL" clId="{247C514A-DCE0-48F2-96CB-B28FD7F849DB}" dt="2021-10-05T16:53:49.372" v="3"/>
        <pc:sldMkLst>
          <pc:docMk/>
          <pc:sldMk cId="4101567570" sldId="326"/>
        </pc:sldMkLst>
      </pc:sldChg>
      <pc:sldChg chg="addSp delSp modSp add mod modTransition delAnim modAnim">
        <pc:chgData name="Marinus Toman" userId="141c774a-35d6-4538-9a6d-02fe45ed1b6a" providerId="ADAL" clId="{247C514A-DCE0-48F2-96CB-B28FD7F849DB}" dt="2021-10-06T10:24:25.203" v="282"/>
        <pc:sldMkLst>
          <pc:docMk/>
          <pc:sldMk cId="2003816125" sldId="327"/>
        </pc:sldMkLst>
        <pc:spChg chg="mod">
          <ac:chgData name="Marinus Toman" userId="141c774a-35d6-4538-9a6d-02fe45ed1b6a" providerId="ADAL" clId="{247C514A-DCE0-48F2-96CB-B28FD7F849DB}" dt="2021-10-05T17:05:19.221" v="100" actId="20577"/>
          <ac:spMkLst>
            <pc:docMk/>
            <pc:sldMk cId="2003816125" sldId="327"/>
            <ac:spMk id="2" creationId="{AD5A0C7F-6462-40A6-A27B-E7B9BBFC57F9}"/>
          </ac:spMkLst>
        </pc:spChg>
        <pc:spChg chg="add mod">
          <ac:chgData name="Marinus Toman" userId="141c774a-35d6-4538-9a6d-02fe45ed1b6a" providerId="ADAL" clId="{247C514A-DCE0-48F2-96CB-B28FD7F849DB}" dt="2021-10-05T18:02:05.885" v="263" actId="14100"/>
          <ac:spMkLst>
            <pc:docMk/>
            <pc:sldMk cId="2003816125" sldId="327"/>
            <ac:spMk id="24" creationId="{1DC5FB7B-9C2C-489C-BDB5-A16C208BF8D9}"/>
          </ac:spMkLst>
        </pc:spChg>
        <pc:spChg chg="add mod">
          <ac:chgData name="Marinus Toman" userId="141c774a-35d6-4538-9a6d-02fe45ed1b6a" providerId="ADAL" clId="{247C514A-DCE0-48F2-96CB-B28FD7F849DB}" dt="2021-10-05T17:38:58.199" v="251" actId="1076"/>
          <ac:spMkLst>
            <pc:docMk/>
            <pc:sldMk cId="2003816125" sldId="327"/>
            <ac:spMk id="25" creationId="{8EC4B5A4-A9C0-4AF8-8723-0D262FB2184B}"/>
          </ac:spMkLst>
        </pc:spChg>
        <pc:spChg chg="add mod">
          <ac:chgData name="Marinus Toman" userId="141c774a-35d6-4538-9a6d-02fe45ed1b6a" providerId="ADAL" clId="{247C514A-DCE0-48F2-96CB-B28FD7F849DB}" dt="2021-10-05T17:38:58.199" v="251" actId="1076"/>
          <ac:spMkLst>
            <pc:docMk/>
            <pc:sldMk cId="2003816125" sldId="327"/>
            <ac:spMk id="26" creationId="{F03384FD-2E71-4A0F-BEB2-1F35FFEF2F71}"/>
          </ac:spMkLst>
        </pc:spChg>
        <pc:grpChg chg="add mod ord">
          <ac:chgData name="Marinus Toman" userId="141c774a-35d6-4538-9a6d-02fe45ed1b6a" providerId="ADAL" clId="{247C514A-DCE0-48F2-96CB-B28FD7F849DB}" dt="2021-10-05T18:17:49.735" v="277" actId="14100"/>
          <ac:grpSpMkLst>
            <pc:docMk/>
            <pc:sldMk cId="2003816125" sldId="327"/>
            <ac:grpSpMk id="23" creationId="{A789A48B-9F0F-49EF-89CA-C801AAE9DE7B}"/>
          </ac:grpSpMkLst>
        </pc:grpChg>
        <pc:picChg chg="add del mod">
          <ac:chgData name="Marinus Toman" userId="141c774a-35d6-4538-9a6d-02fe45ed1b6a" providerId="ADAL" clId="{247C514A-DCE0-48F2-96CB-B28FD7F849DB}" dt="2021-10-06T10:20:09.275" v="279"/>
          <ac:picMkLst>
            <pc:docMk/>
            <pc:sldMk cId="2003816125" sldId="327"/>
            <ac:picMk id="3" creationId="{30C0C7BE-3FE6-4FEB-B105-077BBE9B762C}"/>
          </ac:picMkLst>
        </pc:picChg>
        <pc:picChg chg="add mod">
          <ac:chgData name="Marinus Toman" userId="141c774a-35d6-4538-9a6d-02fe45ed1b6a" providerId="ADAL" clId="{247C514A-DCE0-48F2-96CB-B28FD7F849DB}" dt="2021-10-05T17:39:09.282" v="252" actId="1076"/>
          <ac:picMkLst>
            <pc:docMk/>
            <pc:sldMk cId="2003816125" sldId="327"/>
            <ac:picMk id="4" creationId="{9279BF99-5B09-4D4C-87DE-744FF6472A46}"/>
          </ac:picMkLst>
        </pc:picChg>
        <pc:picChg chg="add del mod">
          <ac:chgData name="Marinus Toman" userId="141c774a-35d6-4538-9a6d-02fe45ed1b6a" providerId="ADAL" clId="{247C514A-DCE0-48F2-96CB-B28FD7F849DB}" dt="2021-10-06T10:20:52.543" v="280"/>
          <ac:picMkLst>
            <pc:docMk/>
            <pc:sldMk cId="2003816125" sldId="327"/>
            <ac:picMk id="5" creationId="{83E5035F-7ECC-4322-A07D-C97496A364C1}"/>
          </ac:picMkLst>
        </pc:picChg>
        <pc:picChg chg="add del mod">
          <ac:chgData name="Marinus Toman" userId="141c774a-35d6-4538-9a6d-02fe45ed1b6a" providerId="ADAL" clId="{247C514A-DCE0-48F2-96CB-B28FD7F849DB}" dt="2021-10-06T10:22:13.222" v="281"/>
          <ac:picMkLst>
            <pc:docMk/>
            <pc:sldMk cId="2003816125" sldId="327"/>
            <ac:picMk id="6" creationId="{5C4FA764-06D0-4646-8E24-F492E03E39E8}"/>
          </ac:picMkLst>
        </pc:picChg>
        <pc:picChg chg="del">
          <ac:chgData name="Marinus Toman" userId="141c774a-35d6-4538-9a6d-02fe45ed1b6a" providerId="ADAL" clId="{247C514A-DCE0-48F2-96CB-B28FD7F849DB}" dt="2021-10-05T17:02:37.264" v="30" actId="478"/>
          <ac:picMkLst>
            <pc:docMk/>
            <pc:sldMk cId="2003816125" sldId="327"/>
            <ac:picMk id="6" creationId="{F627F48F-448C-4AC9-8927-F675FEE309AE}"/>
          </ac:picMkLst>
        </pc:picChg>
        <pc:picChg chg="add del mod">
          <ac:chgData name="Marinus Toman" userId="141c774a-35d6-4538-9a6d-02fe45ed1b6a" providerId="ADAL" clId="{247C514A-DCE0-48F2-96CB-B28FD7F849DB}" dt="2021-10-06T10:24:25.203" v="282"/>
          <ac:picMkLst>
            <pc:docMk/>
            <pc:sldMk cId="2003816125" sldId="327"/>
            <ac:picMk id="7" creationId="{820A1095-8872-416C-BEEF-9B2BE10A2F98}"/>
          </ac:picMkLst>
        </pc:picChg>
        <pc:picChg chg="del">
          <ac:chgData name="Marinus Toman" userId="141c774a-35d6-4538-9a6d-02fe45ed1b6a" providerId="ADAL" clId="{247C514A-DCE0-48F2-96CB-B28FD7F849DB}" dt="2021-10-05T17:02:39.688" v="31" actId="478"/>
          <ac:picMkLst>
            <pc:docMk/>
            <pc:sldMk cId="2003816125" sldId="327"/>
            <ac:picMk id="7" creationId="{87C4122F-E310-4392-8C39-C299AAF794BD}"/>
          </ac:picMkLst>
        </pc:picChg>
        <pc:picChg chg="del">
          <ac:chgData name="Marinus Toman" userId="141c774a-35d6-4538-9a6d-02fe45ed1b6a" providerId="ADAL" clId="{247C514A-DCE0-48F2-96CB-B28FD7F849DB}" dt="2021-10-05T17:02:40.864" v="32" actId="478"/>
          <ac:picMkLst>
            <pc:docMk/>
            <pc:sldMk cId="2003816125" sldId="327"/>
            <ac:picMk id="8" creationId="{1DA6B5D8-8080-4874-800B-C4F32956BCDA}"/>
          </ac:picMkLst>
        </pc:picChg>
        <pc:picChg chg="add mod">
          <ac:chgData name="Marinus Toman" userId="141c774a-35d6-4538-9a6d-02fe45ed1b6a" providerId="ADAL" clId="{247C514A-DCE0-48F2-96CB-B28FD7F849DB}" dt="2021-10-06T10:24:25.203" v="282"/>
          <ac:picMkLst>
            <pc:docMk/>
            <pc:sldMk cId="2003816125" sldId="327"/>
            <ac:picMk id="8" creationId="{1DB8FC9E-24FE-4ACE-A48C-43DF304CFF20}"/>
          </ac:picMkLst>
        </pc:picChg>
        <pc:picChg chg="add del mod">
          <ac:chgData name="Marinus Toman" userId="141c774a-35d6-4538-9a6d-02fe45ed1b6a" providerId="ADAL" clId="{247C514A-DCE0-48F2-96CB-B28FD7F849DB}" dt="2021-10-05T17:21:18.357" v="109" actId="478"/>
          <ac:picMkLst>
            <pc:docMk/>
            <pc:sldMk cId="2003816125" sldId="327"/>
            <ac:picMk id="9" creationId="{9051148E-B239-4482-A5D9-EF4897B22D90}"/>
          </ac:picMkLst>
        </pc:picChg>
        <pc:picChg chg="add mod modCrop">
          <ac:chgData name="Marinus Toman" userId="141c774a-35d6-4538-9a6d-02fe45ed1b6a" providerId="ADAL" clId="{247C514A-DCE0-48F2-96CB-B28FD7F849DB}" dt="2021-10-05T17:38:58.199" v="251" actId="1076"/>
          <ac:picMkLst>
            <pc:docMk/>
            <pc:sldMk cId="2003816125" sldId="327"/>
            <ac:picMk id="11" creationId="{BB8936BD-DABA-48FE-8C9C-8C89DFC52F1B}"/>
          </ac:picMkLst>
        </pc:picChg>
        <pc:picChg chg="add mod modCrop">
          <ac:chgData name="Marinus Toman" userId="141c774a-35d6-4538-9a6d-02fe45ed1b6a" providerId="ADAL" clId="{247C514A-DCE0-48F2-96CB-B28FD7F849DB}" dt="2021-10-05T17:38:58.199" v="251" actId="1076"/>
          <ac:picMkLst>
            <pc:docMk/>
            <pc:sldMk cId="2003816125" sldId="327"/>
            <ac:picMk id="13" creationId="{83DB5402-A6EB-40DE-88D5-67B33AFE4809}"/>
          </ac:picMkLst>
        </pc:picChg>
        <pc:picChg chg="add del mod">
          <ac:chgData name="Marinus Toman" userId="141c774a-35d6-4538-9a6d-02fe45ed1b6a" providerId="ADAL" clId="{247C514A-DCE0-48F2-96CB-B28FD7F849DB}" dt="2021-10-05T17:21:46.457" v="117" actId="478"/>
          <ac:picMkLst>
            <pc:docMk/>
            <pc:sldMk cId="2003816125" sldId="327"/>
            <ac:picMk id="15" creationId="{6E676B20-4A44-4FEB-87CB-6EF6278C9481}"/>
          </ac:picMkLst>
        </pc:picChg>
        <pc:picChg chg="del">
          <ac:chgData name="Marinus Toman" userId="141c774a-35d6-4538-9a6d-02fe45ed1b6a" providerId="ADAL" clId="{247C514A-DCE0-48F2-96CB-B28FD7F849DB}" dt="2021-10-05T17:26:57.693" v="128"/>
          <ac:picMkLst>
            <pc:docMk/>
            <pc:sldMk cId="2003816125" sldId="327"/>
            <ac:picMk id="16" creationId="{E232CD5D-7A0D-42D6-924A-A57046DC53A5}"/>
          </ac:picMkLst>
        </pc:picChg>
        <pc:picChg chg="add mod modCrop">
          <ac:chgData name="Marinus Toman" userId="141c774a-35d6-4538-9a6d-02fe45ed1b6a" providerId="ADAL" clId="{247C514A-DCE0-48F2-96CB-B28FD7F849DB}" dt="2021-10-05T17:38:58.199" v="251" actId="1076"/>
          <ac:picMkLst>
            <pc:docMk/>
            <pc:sldMk cId="2003816125" sldId="327"/>
            <ac:picMk id="18" creationId="{6FF4C06B-6113-4C83-A755-117282EC569E}"/>
          </ac:picMkLst>
        </pc:picChg>
        <pc:picChg chg="add mod modCrop">
          <ac:chgData name="Marinus Toman" userId="141c774a-35d6-4538-9a6d-02fe45ed1b6a" providerId="ADAL" clId="{247C514A-DCE0-48F2-96CB-B28FD7F849DB}" dt="2021-10-05T17:30:47.929" v="142" actId="164"/>
          <ac:picMkLst>
            <pc:docMk/>
            <pc:sldMk cId="2003816125" sldId="327"/>
            <ac:picMk id="20" creationId="{786A31AD-B611-4DC3-8D90-E07EDA3501A7}"/>
          </ac:picMkLst>
        </pc:picChg>
        <pc:picChg chg="add mod modCrop">
          <ac:chgData name="Marinus Toman" userId="141c774a-35d6-4538-9a6d-02fe45ed1b6a" providerId="ADAL" clId="{247C514A-DCE0-48F2-96CB-B28FD7F849DB}" dt="2021-10-05T17:30:47.929" v="142" actId="164"/>
          <ac:picMkLst>
            <pc:docMk/>
            <pc:sldMk cId="2003816125" sldId="327"/>
            <ac:picMk id="22" creationId="{4A4D3B93-4A6B-44CD-A5C8-FF2ADD4F6B2B}"/>
          </ac:picMkLst>
        </pc:picChg>
        <pc:picChg chg="add del mod modCrop">
          <ac:chgData name="Marinus Toman" userId="141c774a-35d6-4538-9a6d-02fe45ed1b6a" providerId="ADAL" clId="{247C514A-DCE0-48F2-96CB-B28FD7F849DB}" dt="2021-10-05T18:17:15.464" v="271" actId="478"/>
          <ac:picMkLst>
            <pc:docMk/>
            <pc:sldMk cId="2003816125" sldId="327"/>
            <ac:picMk id="28" creationId="{0696C5DD-36C2-4A63-82D7-98124DA7FCEA}"/>
          </ac:picMkLst>
        </pc:picChg>
      </pc:sldChg>
      <pc:sldChg chg="addSp delSp modSp add del mod delAnim modAnim">
        <pc:chgData name="Marinus Toman" userId="141c774a-35d6-4538-9a6d-02fe45ed1b6a" providerId="ADAL" clId="{247C514A-DCE0-48F2-96CB-B28FD7F849DB}" dt="2021-10-06T11:28:44.060" v="803" actId="47"/>
        <pc:sldMkLst>
          <pc:docMk/>
          <pc:sldMk cId="76330877" sldId="328"/>
        </pc:sldMkLst>
        <pc:spChg chg="mod">
          <ac:chgData name="Marinus Toman" userId="141c774a-35d6-4538-9a6d-02fe45ed1b6a" providerId="ADAL" clId="{247C514A-DCE0-48F2-96CB-B28FD7F849DB}" dt="2021-10-06T10:43:28.499" v="388" actId="14100"/>
          <ac:spMkLst>
            <pc:docMk/>
            <pc:sldMk cId="76330877" sldId="328"/>
            <ac:spMk id="2" creationId="{AD5A0C7F-6462-40A6-A27B-E7B9BBFC57F9}"/>
          </ac:spMkLst>
        </pc:spChg>
        <pc:spChg chg="add mod">
          <ac:chgData name="Marinus Toman" userId="141c774a-35d6-4538-9a6d-02fe45ed1b6a" providerId="ADAL" clId="{247C514A-DCE0-48F2-96CB-B28FD7F849DB}" dt="2021-10-06T11:14:29.095" v="551" actId="207"/>
          <ac:spMkLst>
            <pc:docMk/>
            <pc:sldMk cId="76330877" sldId="328"/>
            <ac:spMk id="14" creationId="{CEEF7138-7BF8-463F-AA9A-EB7F354961FF}"/>
          </ac:spMkLst>
        </pc:spChg>
        <pc:spChg chg="mod">
          <ac:chgData name="Marinus Toman" userId="141c774a-35d6-4538-9a6d-02fe45ed1b6a" providerId="ADAL" clId="{247C514A-DCE0-48F2-96CB-B28FD7F849DB}" dt="2021-10-06T11:12:04.563" v="538" actId="1076"/>
          <ac:spMkLst>
            <pc:docMk/>
            <pc:sldMk cId="76330877" sldId="328"/>
            <ac:spMk id="24" creationId="{1DC5FB7B-9C2C-489C-BDB5-A16C208BF8D9}"/>
          </ac:spMkLst>
        </pc:spChg>
        <pc:spChg chg="mod">
          <ac:chgData name="Marinus Toman" userId="141c774a-35d6-4538-9a6d-02fe45ed1b6a" providerId="ADAL" clId="{247C514A-DCE0-48F2-96CB-B28FD7F849DB}" dt="2021-10-06T11:12:04.563" v="538" actId="1076"/>
          <ac:spMkLst>
            <pc:docMk/>
            <pc:sldMk cId="76330877" sldId="328"/>
            <ac:spMk id="25" creationId="{8EC4B5A4-A9C0-4AF8-8723-0D262FB2184B}"/>
          </ac:spMkLst>
        </pc:spChg>
        <pc:spChg chg="mod">
          <ac:chgData name="Marinus Toman" userId="141c774a-35d6-4538-9a6d-02fe45ed1b6a" providerId="ADAL" clId="{247C514A-DCE0-48F2-96CB-B28FD7F849DB}" dt="2021-10-06T11:09:19.434" v="525" actId="164"/>
          <ac:spMkLst>
            <pc:docMk/>
            <pc:sldMk cId="76330877" sldId="328"/>
            <ac:spMk id="26" creationId="{F03384FD-2E71-4A0F-BEB2-1F35FFEF2F71}"/>
          </ac:spMkLst>
        </pc:spChg>
        <pc:spChg chg="add mod">
          <ac:chgData name="Marinus Toman" userId="141c774a-35d6-4538-9a6d-02fe45ed1b6a" providerId="ADAL" clId="{247C514A-DCE0-48F2-96CB-B28FD7F849DB}" dt="2021-10-06T11:14:57.862" v="556" actId="14100"/>
          <ac:spMkLst>
            <pc:docMk/>
            <pc:sldMk cId="76330877" sldId="328"/>
            <ac:spMk id="27" creationId="{C7433620-2F81-4706-81E2-1CB1C08AF0EF}"/>
          </ac:spMkLst>
        </pc:spChg>
        <pc:spChg chg="add mod">
          <ac:chgData name="Marinus Toman" userId="141c774a-35d6-4538-9a6d-02fe45ed1b6a" providerId="ADAL" clId="{247C514A-DCE0-48F2-96CB-B28FD7F849DB}" dt="2021-10-06T11:15:25.651" v="563" actId="14100"/>
          <ac:spMkLst>
            <pc:docMk/>
            <pc:sldMk cId="76330877" sldId="328"/>
            <ac:spMk id="28" creationId="{330CDD17-0716-472B-ABAB-E2EB54AF67EB}"/>
          </ac:spMkLst>
        </pc:spChg>
        <pc:grpChg chg="add del mod">
          <ac:chgData name="Marinus Toman" userId="141c774a-35d6-4538-9a6d-02fe45ed1b6a" providerId="ADAL" clId="{247C514A-DCE0-48F2-96CB-B28FD7F849DB}" dt="2021-10-06T11:16:45.016" v="569" actId="478"/>
          <ac:grpSpMkLst>
            <pc:docMk/>
            <pc:sldMk cId="76330877" sldId="328"/>
            <ac:grpSpMk id="12" creationId="{749915A0-1402-48FA-BF13-AFEA82AEF5FB}"/>
          </ac:grpSpMkLst>
        </pc:grpChg>
        <pc:grpChg chg="del">
          <ac:chgData name="Marinus Toman" userId="141c774a-35d6-4538-9a6d-02fe45ed1b6a" providerId="ADAL" clId="{247C514A-DCE0-48F2-96CB-B28FD7F849DB}" dt="2021-10-06T11:04:19.902" v="520" actId="478"/>
          <ac:grpSpMkLst>
            <pc:docMk/>
            <pc:sldMk cId="76330877" sldId="328"/>
            <ac:grpSpMk id="23" creationId="{A789A48B-9F0F-49EF-89CA-C801AAE9DE7B}"/>
          </ac:grpSpMkLst>
        </pc:grpChg>
        <pc:picChg chg="del">
          <ac:chgData name="Marinus Toman" userId="141c774a-35d6-4538-9a6d-02fe45ed1b6a" providerId="ADAL" clId="{247C514A-DCE0-48F2-96CB-B28FD7F849DB}" dt="2021-10-06T11:03:51.609" v="516" actId="478"/>
          <ac:picMkLst>
            <pc:docMk/>
            <pc:sldMk cId="76330877" sldId="328"/>
            <ac:picMk id="4" creationId="{9279BF99-5B09-4D4C-87DE-744FF6472A46}"/>
          </ac:picMkLst>
        </pc:picChg>
        <pc:picChg chg="add mod">
          <ac:chgData name="Marinus Toman" userId="141c774a-35d6-4538-9a6d-02fe45ed1b6a" providerId="ADAL" clId="{247C514A-DCE0-48F2-96CB-B28FD7F849DB}" dt="2021-10-06T11:12:19.505" v="539" actId="1076"/>
          <ac:picMkLst>
            <pc:docMk/>
            <pc:sldMk cId="76330877" sldId="328"/>
            <ac:picMk id="5" creationId="{A96501E9-D477-4679-8325-8457DB81D29C}"/>
          </ac:picMkLst>
        </pc:picChg>
        <pc:picChg chg="add mod ord modCrop">
          <ac:chgData name="Marinus Toman" userId="141c774a-35d6-4538-9a6d-02fe45ed1b6a" providerId="ADAL" clId="{247C514A-DCE0-48F2-96CB-B28FD7F849DB}" dt="2021-10-06T11:12:04.563" v="538" actId="1076"/>
          <ac:picMkLst>
            <pc:docMk/>
            <pc:sldMk cId="76330877" sldId="328"/>
            <ac:picMk id="7" creationId="{EE37AD73-8E48-40DB-93DA-75AFB9FBBBED}"/>
          </ac:picMkLst>
        </pc:picChg>
        <pc:picChg chg="mod">
          <ac:chgData name="Marinus Toman" userId="141c774a-35d6-4538-9a6d-02fe45ed1b6a" providerId="ADAL" clId="{247C514A-DCE0-48F2-96CB-B28FD7F849DB}" dt="2021-10-06T11:12:04.563" v="538" actId="1076"/>
          <ac:picMkLst>
            <pc:docMk/>
            <pc:sldMk cId="76330877" sldId="328"/>
            <ac:picMk id="8" creationId="{1DB8FC9E-24FE-4ACE-A48C-43DF304CFF20}"/>
          </ac:picMkLst>
        </pc:picChg>
        <pc:picChg chg="add mod ord modCrop">
          <ac:chgData name="Marinus Toman" userId="141c774a-35d6-4538-9a6d-02fe45ed1b6a" providerId="ADAL" clId="{247C514A-DCE0-48F2-96CB-B28FD7F849DB}" dt="2021-10-06T11:12:04.563" v="538" actId="1076"/>
          <ac:picMkLst>
            <pc:docMk/>
            <pc:sldMk cId="76330877" sldId="328"/>
            <ac:picMk id="10" creationId="{F5ECC2A3-0B48-4302-AB5E-A24C30023DB8}"/>
          </ac:picMkLst>
        </pc:picChg>
        <pc:picChg chg="del">
          <ac:chgData name="Marinus Toman" userId="141c774a-35d6-4538-9a6d-02fe45ed1b6a" providerId="ADAL" clId="{247C514A-DCE0-48F2-96CB-B28FD7F849DB}" dt="2021-10-06T11:09:58.445" v="529" actId="478"/>
          <ac:picMkLst>
            <pc:docMk/>
            <pc:sldMk cId="76330877" sldId="328"/>
            <ac:picMk id="11" creationId="{BB8936BD-DABA-48FE-8C9C-8C89DFC52F1B}"/>
          </ac:picMkLst>
        </pc:picChg>
        <pc:picChg chg="mod">
          <ac:chgData name="Marinus Toman" userId="141c774a-35d6-4538-9a6d-02fe45ed1b6a" providerId="ADAL" clId="{247C514A-DCE0-48F2-96CB-B28FD7F849DB}" dt="2021-10-06T11:12:04.563" v="538" actId="1076"/>
          <ac:picMkLst>
            <pc:docMk/>
            <pc:sldMk cId="76330877" sldId="328"/>
            <ac:picMk id="13" creationId="{83DB5402-A6EB-40DE-88D5-67B33AFE4809}"/>
          </ac:picMkLst>
        </pc:picChg>
        <pc:picChg chg="mod">
          <ac:chgData name="Marinus Toman" userId="141c774a-35d6-4538-9a6d-02fe45ed1b6a" providerId="ADAL" clId="{247C514A-DCE0-48F2-96CB-B28FD7F849DB}" dt="2021-10-06T11:09:19.434" v="525" actId="164"/>
          <ac:picMkLst>
            <pc:docMk/>
            <pc:sldMk cId="76330877" sldId="328"/>
            <ac:picMk id="18" creationId="{6FF4C06B-6113-4C83-A755-117282EC569E}"/>
          </ac:picMkLst>
        </pc:picChg>
      </pc:sldChg>
      <pc:sldChg chg="modSp add del mod">
        <pc:chgData name="Marinus Toman" userId="141c774a-35d6-4538-9a6d-02fe45ed1b6a" providerId="ADAL" clId="{247C514A-DCE0-48F2-96CB-B28FD7F849DB}" dt="2021-10-06T10:42:55.382" v="368" actId="47"/>
        <pc:sldMkLst>
          <pc:docMk/>
          <pc:sldMk cId="2676806288" sldId="328"/>
        </pc:sldMkLst>
        <pc:spChg chg="mod">
          <ac:chgData name="Marinus Toman" userId="141c774a-35d6-4538-9a6d-02fe45ed1b6a" providerId="ADAL" clId="{247C514A-DCE0-48F2-96CB-B28FD7F849DB}" dt="2021-10-06T10:42:51.556" v="367" actId="6549"/>
          <ac:spMkLst>
            <pc:docMk/>
            <pc:sldMk cId="2676806288" sldId="328"/>
            <ac:spMk id="2" creationId="{AD5A0C7F-6462-40A6-A27B-E7B9BBFC57F9}"/>
          </ac:spMkLst>
        </pc:spChg>
      </pc:sldChg>
      <pc:sldChg chg="add modTransition">
        <pc:chgData name="Marinus Toman" userId="141c774a-35d6-4538-9a6d-02fe45ed1b6a" providerId="ADAL" clId="{247C514A-DCE0-48F2-96CB-B28FD7F849DB}" dt="2021-10-06T11:59:28.823" v="812"/>
        <pc:sldMkLst>
          <pc:docMk/>
          <pc:sldMk cId="520845065" sldId="329"/>
        </pc:sldMkLst>
      </pc:sldChg>
      <pc:sldChg chg="addSp delSp modSp add mod modTransition delAnim modAnim">
        <pc:chgData name="Marinus Toman" userId="141c774a-35d6-4538-9a6d-02fe45ed1b6a" providerId="ADAL" clId="{247C514A-DCE0-48F2-96CB-B28FD7F849DB}" dt="2021-10-06T11:52:18.296" v="807"/>
        <pc:sldMkLst>
          <pc:docMk/>
          <pc:sldMk cId="844982422" sldId="330"/>
        </pc:sldMkLst>
        <pc:spChg chg="mod">
          <ac:chgData name="Marinus Toman" userId="141c774a-35d6-4538-9a6d-02fe45ed1b6a" providerId="ADAL" clId="{247C514A-DCE0-48F2-96CB-B28FD7F849DB}" dt="2021-10-06T11:26:01.918" v="768" actId="20577"/>
          <ac:spMkLst>
            <pc:docMk/>
            <pc:sldMk cId="844982422" sldId="330"/>
            <ac:spMk id="2" creationId="{AD5A0C7F-6462-40A6-A27B-E7B9BBFC57F9}"/>
          </ac:spMkLst>
        </pc:spChg>
        <pc:spChg chg="add mod">
          <ac:chgData name="Marinus Toman" userId="141c774a-35d6-4538-9a6d-02fe45ed1b6a" providerId="ADAL" clId="{247C514A-DCE0-48F2-96CB-B28FD7F849DB}" dt="2021-10-06T11:28:36.591" v="802" actId="1076"/>
          <ac:spMkLst>
            <pc:docMk/>
            <pc:sldMk cId="844982422" sldId="330"/>
            <ac:spMk id="3" creationId="{24E48556-4DC0-4D2C-81F8-03F48DD090FB}"/>
          </ac:spMkLst>
        </pc:spChg>
        <pc:spChg chg="add mod">
          <ac:chgData name="Marinus Toman" userId="141c774a-35d6-4538-9a6d-02fe45ed1b6a" providerId="ADAL" clId="{247C514A-DCE0-48F2-96CB-B28FD7F849DB}" dt="2021-10-06T11:22:01.857" v="708" actId="14100"/>
          <ac:spMkLst>
            <pc:docMk/>
            <pc:sldMk cId="844982422" sldId="330"/>
            <ac:spMk id="17" creationId="{CA1D66A1-FBFF-446A-91CD-C782734C128E}"/>
          </ac:spMkLst>
        </pc:spChg>
        <pc:spChg chg="add mod">
          <ac:chgData name="Marinus Toman" userId="141c774a-35d6-4538-9a6d-02fe45ed1b6a" providerId="ADAL" clId="{247C514A-DCE0-48F2-96CB-B28FD7F849DB}" dt="2021-10-06T11:18:40.139" v="584" actId="1076"/>
          <ac:spMkLst>
            <pc:docMk/>
            <pc:sldMk cId="844982422" sldId="330"/>
            <ac:spMk id="19" creationId="{148216F0-EDF2-44AB-96F9-1B369AD8ABFC}"/>
          </ac:spMkLst>
        </pc:spChg>
        <pc:spChg chg="add mod">
          <ac:chgData name="Marinus Toman" userId="141c774a-35d6-4538-9a6d-02fe45ed1b6a" providerId="ADAL" clId="{247C514A-DCE0-48F2-96CB-B28FD7F849DB}" dt="2021-10-06T11:18:50.982" v="586" actId="1076"/>
          <ac:spMkLst>
            <pc:docMk/>
            <pc:sldMk cId="844982422" sldId="330"/>
            <ac:spMk id="21" creationId="{CD0E21D3-2439-40AA-8936-30874C2E4A82}"/>
          </ac:spMkLst>
        </pc:spChg>
        <pc:spChg chg="del">
          <ac:chgData name="Marinus Toman" userId="141c774a-35d6-4538-9a6d-02fe45ed1b6a" providerId="ADAL" clId="{247C514A-DCE0-48F2-96CB-B28FD7F849DB}" dt="2021-10-06T11:17:38.133" v="576" actId="478"/>
          <ac:spMkLst>
            <pc:docMk/>
            <pc:sldMk cId="844982422" sldId="330"/>
            <ac:spMk id="26" creationId="{F03384FD-2E71-4A0F-BEB2-1F35FFEF2F71}"/>
          </ac:spMkLst>
        </pc:spChg>
        <pc:grpChg chg="del">
          <ac:chgData name="Marinus Toman" userId="141c774a-35d6-4538-9a6d-02fe45ed1b6a" providerId="ADAL" clId="{247C514A-DCE0-48F2-96CB-B28FD7F849DB}" dt="2021-10-06T11:17:25.413" v="574" actId="478"/>
          <ac:grpSpMkLst>
            <pc:docMk/>
            <pc:sldMk cId="844982422" sldId="330"/>
            <ac:grpSpMk id="23" creationId="{A789A48B-9F0F-49EF-89CA-C801AAE9DE7B}"/>
          </ac:grpSpMkLst>
        </pc:grpChg>
        <pc:picChg chg="del">
          <ac:chgData name="Marinus Toman" userId="141c774a-35d6-4538-9a6d-02fe45ed1b6a" providerId="ADAL" clId="{247C514A-DCE0-48F2-96CB-B28FD7F849DB}" dt="2021-10-06T11:17:09.724" v="572" actId="478"/>
          <ac:picMkLst>
            <pc:docMk/>
            <pc:sldMk cId="844982422" sldId="330"/>
            <ac:picMk id="4" creationId="{9279BF99-5B09-4D4C-87DE-744FF6472A46}"/>
          </ac:picMkLst>
        </pc:picChg>
        <pc:picChg chg="add mod">
          <ac:chgData name="Marinus Toman" userId="141c774a-35d6-4538-9a6d-02fe45ed1b6a" providerId="ADAL" clId="{247C514A-DCE0-48F2-96CB-B28FD7F849DB}" dt="2021-10-06T11:52:18.296" v="807"/>
          <ac:picMkLst>
            <pc:docMk/>
            <pc:sldMk cId="844982422" sldId="330"/>
            <ac:picMk id="5" creationId="{CE31EF85-1098-43E1-9ACE-84C5057C607D}"/>
          </ac:picMkLst>
        </pc:picChg>
        <pc:picChg chg="del">
          <ac:chgData name="Marinus Toman" userId="141c774a-35d6-4538-9a6d-02fe45ed1b6a" providerId="ADAL" clId="{247C514A-DCE0-48F2-96CB-B28FD7F849DB}" dt="2021-10-06T11:42:53.544" v="805"/>
          <ac:picMkLst>
            <pc:docMk/>
            <pc:sldMk cId="844982422" sldId="330"/>
            <ac:picMk id="8" creationId="{1DB8FC9E-24FE-4ACE-A48C-43DF304CFF20}"/>
          </ac:picMkLst>
        </pc:picChg>
        <pc:picChg chg="del">
          <ac:chgData name="Marinus Toman" userId="141c774a-35d6-4538-9a6d-02fe45ed1b6a" providerId="ADAL" clId="{247C514A-DCE0-48F2-96CB-B28FD7F849DB}" dt="2021-10-06T11:17:33.080" v="575" actId="478"/>
          <ac:picMkLst>
            <pc:docMk/>
            <pc:sldMk cId="844982422" sldId="330"/>
            <ac:picMk id="11" creationId="{BB8936BD-DABA-48FE-8C9C-8C89DFC52F1B}"/>
          </ac:picMkLst>
        </pc:picChg>
        <pc:picChg chg="add mod">
          <ac:chgData name="Marinus Toman" userId="141c774a-35d6-4538-9a6d-02fe45ed1b6a" providerId="ADAL" clId="{247C514A-DCE0-48F2-96CB-B28FD7F849DB}" dt="2021-10-06T11:17:16.520" v="573" actId="1076"/>
          <ac:picMkLst>
            <pc:docMk/>
            <pc:sldMk cId="844982422" sldId="330"/>
            <ac:picMk id="14" creationId="{98AF299A-5D13-4ACD-BC7F-492628F6CB46}"/>
          </ac:picMkLst>
        </pc:picChg>
        <pc:picChg chg="add mod">
          <ac:chgData name="Marinus Toman" userId="141c774a-35d6-4538-9a6d-02fe45ed1b6a" providerId="ADAL" clId="{247C514A-DCE0-48F2-96CB-B28FD7F849DB}" dt="2021-10-06T11:17:57.446" v="579" actId="1076"/>
          <ac:picMkLst>
            <pc:docMk/>
            <pc:sldMk cId="844982422" sldId="330"/>
            <ac:picMk id="15" creationId="{4904C669-980A-4DDF-8E9A-7484CE42A880}"/>
          </ac:picMkLst>
        </pc:picChg>
        <pc:picChg chg="add mod">
          <ac:chgData name="Marinus Toman" userId="141c774a-35d6-4538-9a6d-02fe45ed1b6a" providerId="ADAL" clId="{247C514A-DCE0-48F2-96CB-B28FD7F849DB}" dt="2021-10-06T11:22:26.004" v="709" actId="1076"/>
          <ac:picMkLst>
            <pc:docMk/>
            <pc:sldMk cId="844982422" sldId="330"/>
            <ac:picMk id="16" creationId="{979AEDC6-8CB5-47DF-9CB4-C68DB8AAE929}"/>
          </ac:picMkLst>
        </pc:picChg>
        <pc:picChg chg="del">
          <ac:chgData name="Marinus Toman" userId="141c774a-35d6-4538-9a6d-02fe45ed1b6a" providerId="ADAL" clId="{247C514A-DCE0-48F2-96CB-B28FD7F849DB}" dt="2021-10-06T11:17:40.356" v="577" actId="478"/>
          <ac:picMkLst>
            <pc:docMk/>
            <pc:sldMk cId="844982422" sldId="330"/>
            <ac:picMk id="18" creationId="{6FF4C06B-6113-4C83-A755-117282EC569E}"/>
          </ac:picMkLst>
        </pc:picChg>
      </pc:sldChg>
      <pc:sldChg chg="addSp delSp modSp add modTransition modAnim">
        <pc:chgData name="Marinus Toman" userId="141c774a-35d6-4538-9a6d-02fe45ed1b6a" providerId="ADAL" clId="{247C514A-DCE0-48F2-96CB-B28FD7F849DB}" dt="2021-10-06T12:11:46.078" v="814"/>
        <pc:sldMkLst>
          <pc:docMk/>
          <pc:sldMk cId="3698822197" sldId="331"/>
        </pc:sldMkLst>
        <pc:picChg chg="add del mod">
          <ac:chgData name="Marinus Toman" userId="141c774a-35d6-4538-9a6d-02fe45ed1b6a" providerId="ADAL" clId="{247C514A-DCE0-48F2-96CB-B28FD7F849DB}" dt="2021-10-06T12:11:46.078" v="814"/>
          <ac:picMkLst>
            <pc:docMk/>
            <pc:sldMk cId="3698822197" sldId="331"/>
            <ac:picMk id="4" creationId="{D6D96BEF-41F8-49DE-9C3A-B8E261553B72}"/>
          </ac:picMkLst>
        </pc:picChg>
        <pc:picChg chg="del">
          <ac:chgData name="Marinus Toman" userId="141c774a-35d6-4538-9a6d-02fe45ed1b6a" providerId="ADAL" clId="{247C514A-DCE0-48F2-96CB-B28FD7F849DB}" dt="2021-10-06T11:58:19.693" v="809"/>
          <ac:picMkLst>
            <pc:docMk/>
            <pc:sldMk cId="3698822197" sldId="331"/>
            <ac:picMk id="5" creationId="{E23702E1-411E-41D4-9433-AA67E7E4A4A8}"/>
          </ac:picMkLst>
        </pc:picChg>
        <pc:picChg chg="add mod">
          <ac:chgData name="Marinus Toman" userId="141c774a-35d6-4538-9a6d-02fe45ed1b6a" providerId="ADAL" clId="{247C514A-DCE0-48F2-96CB-B28FD7F849DB}" dt="2021-10-06T12:11:46.078" v="814"/>
          <ac:picMkLst>
            <pc:docMk/>
            <pc:sldMk cId="3698822197" sldId="331"/>
            <ac:picMk id="6" creationId="{50E3FAA2-4870-4B6E-B5D7-AD31CBDDF71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E7FED0-FA18-4754-81E7-F93DCE4E0909}" type="doc">
      <dgm:prSet loTypeId="urn:microsoft.com/office/officeart/2009/layout/CircleArrowProcess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IE"/>
        </a:p>
      </dgm:t>
    </dgm:pt>
    <dgm:pt modelId="{1C868BC4-0D13-4C88-BEA0-A5144509243B}">
      <dgm:prSet phldrT="[Text]"/>
      <dgm:spPr/>
      <dgm:t>
        <a:bodyPr/>
        <a:lstStyle/>
        <a:p>
          <a:r>
            <a:rPr lang="en-IE" dirty="0">
              <a:solidFill>
                <a:schemeClr val="bg1"/>
              </a:solidFill>
            </a:rPr>
            <a:t>Tripartite Synapse</a:t>
          </a:r>
        </a:p>
      </dgm:t>
    </dgm:pt>
    <dgm:pt modelId="{63912F82-D941-498C-8222-1818CFC339B9}" type="parTrans" cxnId="{BBE834C2-E60C-49B2-8186-64139646A1A0}">
      <dgm:prSet/>
      <dgm:spPr/>
      <dgm:t>
        <a:bodyPr/>
        <a:lstStyle/>
        <a:p>
          <a:endParaRPr lang="en-IE"/>
        </a:p>
      </dgm:t>
    </dgm:pt>
    <dgm:pt modelId="{553EE32A-EF7C-42C7-BD30-36EDB4F58CDC}" type="sibTrans" cxnId="{BBE834C2-E60C-49B2-8186-64139646A1A0}">
      <dgm:prSet/>
      <dgm:spPr/>
      <dgm:t>
        <a:bodyPr/>
        <a:lstStyle/>
        <a:p>
          <a:endParaRPr lang="en-IE"/>
        </a:p>
      </dgm:t>
    </dgm:pt>
    <dgm:pt modelId="{D87C7662-CE7D-4A69-8C4D-AE4DB9BE9515}">
      <dgm:prSet phldrT="[Text]"/>
      <dgm:spPr/>
      <dgm:t>
        <a:bodyPr/>
        <a:lstStyle/>
        <a:p>
          <a:r>
            <a:rPr lang="en-IE" dirty="0">
              <a:solidFill>
                <a:schemeClr val="bg1"/>
              </a:solidFill>
            </a:rPr>
            <a:t>Neuronal Action Potential</a:t>
          </a:r>
        </a:p>
      </dgm:t>
    </dgm:pt>
    <dgm:pt modelId="{4B38B169-3FD6-4CBD-A583-8C05AF937612}" type="parTrans" cxnId="{E3304935-47D2-4312-B0CA-4D2C5251D4B0}">
      <dgm:prSet/>
      <dgm:spPr/>
      <dgm:t>
        <a:bodyPr/>
        <a:lstStyle/>
        <a:p>
          <a:endParaRPr lang="en-IE"/>
        </a:p>
      </dgm:t>
    </dgm:pt>
    <dgm:pt modelId="{EE9A9AAD-5382-493E-8B7B-0D9C02D66358}" type="sibTrans" cxnId="{E3304935-47D2-4312-B0CA-4D2C5251D4B0}">
      <dgm:prSet/>
      <dgm:spPr/>
      <dgm:t>
        <a:bodyPr/>
        <a:lstStyle/>
        <a:p>
          <a:endParaRPr lang="en-IE"/>
        </a:p>
      </dgm:t>
    </dgm:pt>
    <dgm:pt modelId="{7C949D7C-17EE-4E47-BA88-EEF0686F31C7}">
      <dgm:prSet phldrT="[Text]"/>
      <dgm:spPr/>
      <dgm:t>
        <a:bodyPr/>
        <a:lstStyle/>
        <a:p>
          <a:r>
            <a:rPr lang="en-IE" dirty="0">
              <a:solidFill>
                <a:schemeClr val="bg1"/>
              </a:solidFill>
            </a:rPr>
            <a:t>Extending AP Model</a:t>
          </a:r>
        </a:p>
      </dgm:t>
    </dgm:pt>
    <dgm:pt modelId="{12C438AC-5495-41F0-9280-9A9214F75E06}" type="parTrans" cxnId="{546A9429-6056-41D1-B589-300D6492FCAF}">
      <dgm:prSet/>
      <dgm:spPr/>
      <dgm:t>
        <a:bodyPr/>
        <a:lstStyle/>
        <a:p>
          <a:endParaRPr lang="en-IE"/>
        </a:p>
      </dgm:t>
    </dgm:pt>
    <dgm:pt modelId="{7E38C6B6-89AA-4BD3-8BF8-E1DA41440B00}" type="sibTrans" cxnId="{546A9429-6056-41D1-B589-300D6492FCAF}">
      <dgm:prSet/>
      <dgm:spPr/>
      <dgm:t>
        <a:bodyPr/>
        <a:lstStyle/>
        <a:p>
          <a:endParaRPr lang="en-IE"/>
        </a:p>
      </dgm:t>
    </dgm:pt>
    <dgm:pt modelId="{158ADE51-E0CC-441F-AE66-55F651E7BB37}" type="pres">
      <dgm:prSet presAssocID="{7BE7FED0-FA18-4754-81E7-F93DCE4E090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24DE062-02A1-4CBC-A8D0-8EAF9554CE72}" type="pres">
      <dgm:prSet presAssocID="{1C868BC4-0D13-4C88-BEA0-A5144509243B}" presName="Accent1" presStyleCnt="0"/>
      <dgm:spPr/>
    </dgm:pt>
    <dgm:pt modelId="{5238D433-E519-40AB-AF08-F1415F81951F}" type="pres">
      <dgm:prSet presAssocID="{1C868BC4-0D13-4C88-BEA0-A5144509243B}" presName="Accent" presStyleLbl="node1" presStyleIdx="0" presStyleCnt="3"/>
      <dgm:spPr/>
    </dgm:pt>
    <dgm:pt modelId="{6EF6DA0F-EC80-4EEA-8FE5-57E586810BBF}" type="pres">
      <dgm:prSet presAssocID="{1C868BC4-0D13-4C88-BEA0-A5144509243B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38D6EEE7-41B1-4485-8E04-D1D359490617}" type="pres">
      <dgm:prSet presAssocID="{D87C7662-CE7D-4A69-8C4D-AE4DB9BE9515}" presName="Accent2" presStyleCnt="0"/>
      <dgm:spPr/>
    </dgm:pt>
    <dgm:pt modelId="{EC92602F-BCD9-49AD-AD73-0D9DA57CF6FA}" type="pres">
      <dgm:prSet presAssocID="{D87C7662-CE7D-4A69-8C4D-AE4DB9BE9515}" presName="Accent" presStyleLbl="node1" presStyleIdx="1" presStyleCnt="3"/>
      <dgm:spPr/>
    </dgm:pt>
    <dgm:pt modelId="{79A2758C-4727-4155-8EC8-3448A9389748}" type="pres">
      <dgm:prSet presAssocID="{D87C7662-CE7D-4A69-8C4D-AE4DB9BE9515}" presName="Parent2" presStyleLbl="revTx" presStyleIdx="1" presStyleCnt="3" custScaleX="119676" custScaleY="119238" custLinFactNeighborX="4900">
        <dgm:presLayoutVars>
          <dgm:chMax val="1"/>
          <dgm:chPref val="1"/>
          <dgm:bulletEnabled val="1"/>
        </dgm:presLayoutVars>
      </dgm:prSet>
      <dgm:spPr/>
    </dgm:pt>
    <dgm:pt modelId="{82E93B05-8703-4909-92D7-F9BD41A86CA0}" type="pres">
      <dgm:prSet presAssocID="{7C949D7C-17EE-4E47-BA88-EEF0686F31C7}" presName="Accent3" presStyleCnt="0"/>
      <dgm:spPr/>
    </dgm:pt>
    <dgm:pt modelId="{EEA90D46-C00C-4A41-B0DE-E85858EBAAD6}" type="pres">
      <dgm:prSet presAssocID="{7C949D7C-17EE-4E47-BA88-EEF0686F31C7}" presName="Accent" presStyleLbl="node1" presStyleIdx="2" presStyleCnt="3"/>
      <dgm:spPr/>
    </dgm:pt>
    <dgm:pt modelId="{B4930DEC-429D-4B56-B23C-1D1804DF491D}" type="pres">
      <dgm:prSet presAssocID="{7C949D7C-17EE-4E47-BA88-EEF0686F31C7}" presName="Parent3" presStyleLbl="revTx" presStyleIdx="2" presStyleCnt="3" custScaleX="112750" custScaleY="130181">
        <dgm:presLayoutVars>
          <dgm:chMax val="1"/>
          <dgm:chPref val="1"/>
          <dgm:bulletEnabled val="1"/>
        </dgm:presLayoutVars>
      </dgm:prSet>
      <dgm:spPr/>
    </dgm:pt>
  </dgm:ptLst>
  <dgm:cxnLst>
    <dgm:cxn modelId="{20833A18-C0F9-40B2-91B2-6257A83344E1}" type="presOf" srcId="{1C868BC4-0D13-4C88-BEA0-A5144509243B}" destId="{6EF6DA0F-EC80-4EEA-8FE5-57E586810BBF}" srcOrd="0" destOrd="0" presId="urn:microsoft.com/office/officeart/2009/layout/CircleArrowProcess"/>
    <dgm:cxn modelId="{546A9429-6056-41D1-B589-300D6492FCAF}" srcId="{7BE7FED0-FA18-4754-81E7-F93DCE4E0909}" destId="{7C949D7C-17EE-4E47-BA88-EEF0686F31C7}" srcOrd="2" destOrd="0" parTransId="{12C438AC-5495-41F0-9280-9A9214F75E06}" sibTransId="{7E38C6B6-89AA-4BD3-8BF8-E1DA41440B00}"/>
    <dgm:cxn modelId="{E3304935-47D2-4312-B0CA-4D2C5251D4B0}" srcId="{7BE7FED0-FA18-4754-81E7-F93DCE4E0909}" destId="{D87C7662-CE7D-4A69-8C4D-AE4DB9BE9515}" srcOrd="1" destOrd="0" parTransId="{4B38B169-3FD6-4CBD-A583-8C05AF937612}" sibTransId="{EE9A9AAD-5382-493E-8B7B-0D9C02D66358}"/>
    <dgm:cxn modelId="{B6E13798-10BF-4459-B613-D93D41FC705A}" type="presOf" srcId="{D87C7662-CE7D-4A69-8C4D-AE4DB9BE9515}" destId="{79A2758C-4727-4155-8EC8-3448A9389748}" srcOrd="0" destOrd="0" presId="urn:microsoft.com/office/officeart/2009/layout/CircleArrowProcess"/>
    <dgm:cxn modelId="{F9EB5A9F-34DA-43D2-9C34-FF29CADC6CE1}" type="presOf" srcId="{7C949D7C-17EE-4E47-BA88-EEF0686F31C7}" destId="{B4930DEC-429D-4B56-B23C-1D1804DF491D}" srcOrd="0" destOrd="0" presId="urn:microsoft.com/office/officeart/2009/layout/CircleArrowProcess"/>
    <dgm:cxn modelId="{BBE834C2-E60C-49B2-8186-64139646A1A0}" srcId="{7BE7FED0-FA18-4754-81E7-F93DCE4E0909}" destId="{1C868BC4-0D13-4C88-BEA0-A5144509243B}" srcOrd="0" destOrd="0" parTransId="{63912F82-D941-498C-8222-1818CFC339B9}" sibTransId="{553EE32A-EF7C-42C7-BD30-36EDB4F58CDC}"/>
    <dgm:cxn modelId="{1A8F52D6-18A8-4619-885D-9A845F0AE436}" type="presOf" srcId="{7BE7FED0-FA18-4754-81E7-F93DCE4E0909}" destId="{158ADE51-E0CC-441F-AE66-55F651E7BB37}" srcOrd="0" destOrd="0" presId="urn:microsoft.com/office/officeart/2009/layout/CircleArrowProcess"/>
    <dgm:cxn modelId="{D339F6A4-1B68-444A-B474-8047DBAAAE53}" type="presParOf" srcId="{158ADE51-E0CC-441F-AE66-55F651E7BB37}" destId="{B24DE062-02A1-4CBC-A8D0-8EAF9554CE72}" srcOrd="0" destOrd="0" presId="urn:microsoft.com/office/officeart/2009/layout/CircleArrowProcess"/>
    <dgm:cxn modelId="{511F4D3A-B98C-4590-A7E4-08ED6092B6B9}" type="presParOf" srcId="{B24DE062-02A1-4CBC-A8D0-8EAF9554CE72}" destId="{5238D433-E519-40AB-AF08-F1415F81951F}" srcOrd="0" destOrd="0" presId="urn:microsoft.com/office/officeart/2009/layout/CircleArrowProcess"/>
    <dgm:cxn modelId="{465801A3-FFEA-4D5E-9EC9-08B198FCFEE8}" type="presParOf" srcId="{158ADE51-E0CC-441F-AE66-55F651E7BB37}" destId="{6EF6DA0F-EC80-4EEA-8FE5-57E586810BBF}" srcOrd="1" destOrd="0" presId="urn:microsoft.com/office/officeart/2009/layout/CircleArrowProcess"/>
    <dgm:cxn modelId="{6783A9B5-4961-48B2-9FD9-D75A24ED3149}" type="presParOf" srcId="{158ADE51-E0CC-441F-AE66-55F651E7BB37}" destId="{38D6EEE7-41B1-4485-8E04-D1D359490617}" srcOrd="2" destOrd="0" presId="urn:microsoft.com/office/officeart/2009/layout/CircleArrowProcess"/>
    <dgm:cxn modelId="{F4C39BB9-6FA4-4419-A2BC-BB4AD31A3FF2}" type="presParOf" srcId="{38D6EEE7-41B1-4485-8E04-D1D359490617}" destId="{EC92602F-BCD9-49AD-AD73-0D9DA57CF6FA}" srcOrd="0" destOrd="0" presId="urn:microsoft.com/office/officeart/2009/layout/CircleArrowProcess"/>
    <dgm:cxn modelId="{A2B5605B-592E-4AF9-95F8-83B66C56DC99}" type="presParOf" srcId="{158ADE51-E0CC-441F-AE66-55F651E7BB37}" destId="{79A2758C-4727-4155-8EC8-3448A9389748}" srcOrd="3" destOrd="0" presId="urn:microsoft.com/office/officeart/2009/layout/CircleArrowProcess"/>
    <dgm:cxn modelId="{CE7CAD4F-CEAE-4A5B-82F2-7CF02179478B}" type="presParOf" srcId="{158ADE51-E0CC-441F-AE66-55F651E7BB37}" destId="{82E93B05-8703-4909-92D7-F9BD41A86CA0}" srcOrd="4" destOrd="0" presId="urn:microsoft.com/office/officeart/2009/layout/CircleArrowProcess"/>
    <dgm:cxn modelId="{8B2617EA-B048-4236-99FF-1D9F1ED8950C}" type="presParOf" srcId="{82E93B05-8703-4909-92D7-F9BD41A86CA0}" destId="{EEA90D46-C00C-4A41-B0DE-E85858EBAAD6}" srcOrd="0" destOrd="0" presId="urn:microsoft.com/office/officeart/2009/layout/CircleArrowProcess"/>
    <dgm:cxn modelId="{D2224AD0-24BB-47A6-A73A-5AA6E9B67C67}" type="presParOf" srcId="{158ADE51-E0CC-441F-AE66-55F651E7BB37}" destId="{B4930DEC-429D-4B56-B23C-1D1804DF491D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E7FED0-FA18-4754-81E7-F93DCE4E0909}" type="doc">
      <dgm:prSet loTypeId="urn:microsoft.com/office/officeart/2009/layout/CircleArrowProcess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IE"/>
        </a:p>
      </dgm:t>
    </dgm:pt>
    <dgm:pt modelId="{1C868BC4-0D13-4C88-BEA0-A5144509243B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Dev &amp; Use of Models</a:t>
          </a:r>
        </a:p>
      </dgm:t>
    </dgm:pt>
    <dgm:pt modelId="{63912F82-D941-498C-8222-1818CFC339B9}" type="parTrans" cxnId="{BBE834C2-E60C-49B2-8186-64139646A1A0}">
      <dgm:prSet/>
      <dgm:spPr/>
      <dgm:t>
        <a:bodyPr/>
        <a:lstStyle/>
        <a:p>
          <a:endParaRPr lang="en-IE"/>
        </a:p>
      </dgm:t>
    </dgm:pt>
    <dgm:pt modelId="{553EE32A-EF7C-42C7-BD30-36EDB4F58CDC}" type="sibTrans" cxnId="{BBE834C2-E60C-49B2-8186-64139646A1A0}">
      <dgm:prSet/>
      <dgm:spPr/>
      <dgm:t>
        <a:bodyPr/>
        <a:lstStyle/>
        <a:p>
          <a:endParaRPr lang="en-IE"/>
        </a:p>
      </dgm:t>
    </dgm:pt>
    <dgm:pt modelId="{D87C7662-CE7D-4A69-8C4D-AE4DB9BE9515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Astrocytes  Neurons</a:t>
          </a:r>
        </a:p>
      </dgm:t>
    </dgm:pt>
    <dgm:pt modelId="{4B38B169-3FD6-4CBD-A583-8C05AF937612}" type="parTrans" cxnId="{E3304935-47D2-4312-B0CA-4D2C5251D4B0}">
      <dgm:prSet/>
      <dgm:spPr/>
      <dgm:t>
        <a:bodyPr/>
        <a:lstStyle/>
        <a:p>
          <a:endParaRPr lang="en-IE"/>
        </a:p>
      </dgm:t>
    </dgm:pt>
    <dgm:pt modelId="{EE9A9AAD-5382-493E-8B7B-0D9C02D66358}" type="sibTrans" cxnId="{E3304935-47D2-4312-B0CA-4D2C5251D4B0}">
      <dgm:prSet/>
      <dgm:spPr/>
      <dgm:t>
        <a:bodyPr/>
        <a:lstStyle/>
        <a:p>
          <a:endParaRPr lang="en-IE"/>
        </a:p>
      </dgm:t>
    </dgm:pt>
    <dgm:pt modelId="{7C949D7C-17EE-4E47-BA88-EEF0686F31C7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Receptors</a:t>
          </a:r>
        </a:p>
      </dgm:t>
    </dgm:pt>
    <dgm:pt modelId="{12C438AC-5495-41F0-9280-9A9214F75E06}" type="parTrans" cxnId="{546A9429-6056-41D1-B589-300D6492FCAF}">
      <dgm:prSet/>
      <dgm:spPr/>
      <dgm:t>
        <a:bodyPr/>
        <a:lstStyle/>
        <a:p>
          <a:endParaRPr lang="en-IE"/>
        </a:p>
      </dgm:t>
    </dgm:pt>
    <dgm:pt modelId="{7E38C6B6-89AA-4BD3-8BF8-E1DA41440B00}" type="sibTrans" cxnId="{546A9429-6056-41D1-B589-300D6492FCAF}">
      <dgm:prSet/>
      <dgm:spPr/>
      <dgm:t>
        <a:bodyPr/>
        <a:lstStyle/>
        <a:p>
          <a:endParaRPr lang="en-IE"/>
        </a:p>
      </dgm:t>
    </dgm:pt>
    <dgm:pt modelId="{158ADE51-E0CC-441F-AE66-55F651E7BB37}" type="pres">
      <dgm:prSet presAssocID="{7BE7FED0-FA18-4754-81E7-F93DCE4E090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24DE062-02A1-4CBC-A8D0-8EAF9554CE72}" type="pres">
      <dgm:prSet presAssocID="{1C868BC4-0D13-4C88-BEA0-A5144509243B}" presName="Accent1" presStyleCnt="0"/>
      <dgm:spPr/>
    </dgm:pt>
    <dgm:pt modelId="{5238D433-E519-40AB-AF08-F1415F81951F}" type="pres">
      <dgm:prSet presAssocID="{1C868BC4-0D13-4C88-BEA0-A5144509243B}" presName="Accent" presStyleLbl="node1" presStyleIdx="0" presStyleCnt="3"/>
      <dgm:spPr/>
    </dgm:pt>
    <dgm:pt modelId="{6EF6DA0F-EC80-4EEA-8FE5-57E586810BBF}" type="pres">
      <dgm:prSet presAssocID="{1C868BC4-0D13-4C88-BEA0-A5144509243B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38D6EEE7-41B1-4485-8E04-D1D359490617}" type="pres">
      <dgm:prSet presAssocID="{D87C7662-CE7D-4A69-8C4D-AE4DB9BE9515}" presName="Accent2" presStyleCnt="0"/>
      <dgm:spPr/>
    </dgm:pt>
    <dgm:pt modelId="{EC92602F-BCD9-49AD-AD73-0D9DA57CF6FA}" type="pres">
      <dgm:prSet presAssocID="{D87C7662-CE7D-4A69-8C4D-AE4DB9BE9515}" presName="Accent" presStyleLbl="node1" presStyleIdx="1" presStyleCnt="3"/>
      <dgm:spPr/>
    </dgm:pt>
    <dgm:pt modelId="{79A2758C-4727-4155-8EC8-3448A9389748}" type="pres">
      <dgm:prSet presAssocID="{D87C7662-CE7D-4A69-8C4D-AE4DB9BE9515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82E93B05-8703-4909-92D7-F9BD41A86CA0}" type="pres">
      <dgm:prSet presAssocID="{7C949D7C-17EE-4E47-BA88-EEF0686F31C7}" presName="Accent3" presStyleCnt="0"/>
      <dgm:spPr/>
    </dgm:pt>
    <dgm:pt modelId="{EEA90D46-C00C-4A41-B0DE-E85858EBAAD6}" type="pres">
      <dgm:prSet presAssocID="{7C949D7C-17EE-4E47-BA88-EEF0686F31C7}" presName="Accent" presStyleLbl="node1" presStyleIdx="2" presStyleCnt="3"/>
      <dgm:spPr/>
    </dgm:pt>
    <dgm:pt modelId="{B4930DEC-429D-4B56-B23C-1D1804DF491D}" type="pres">
      <dgm:prSet presAssocID="{7C949D7C-17EE-4E47-BA88-EEF0686F31C7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20833A18-C0F9-40B2-91B2-6257A83344E1}" type="presOf" srcId="{1C868BC4-0D13-4C88-BEA0-A5144509243B}" destId="{6EF6DA0F-EC80-4EEA-8FE5-57E586810BBF}" srcOrd="0" destOrd="0" presId="urn:microsoft.com/office/officeart/2009/layout/CircleArrowProcess"/>
    <dgm:cxn modelId="{546A9429-6056-41D1-B589-300D6492FCAF}" srcId="{7BE7FED0-FA18-4754-81E7-F93DCE4E0909}" destId="{7C949D7C-17EE-4E47-BA88-EEF0686F31C7}" srcOrd="2" destOrd="0" parTransId="{12C438AC-5495-41F0-9280-9A9214F75E06}" sibTransId="{7E38C6B6-89AA-4BD3-8BF8-E1DA41440B00}"/>
    <dgm:cxn modelId="{E3304935-47D2-4312-B0CA-4D2C5251D4B0}" srcId="{7BE7FED0-FA18-4754-81E7-F93DCE4E0909}" destId="{D87C7662-CE7D-4A69-8C4D-AE4DB9BE9515}" srcOrd="1" destOrd="0" parTransId="{4B38B169-3FD6-4CBD-A583-8C05AF937612}" sibTransId="{EE9A9AAD-5382-493E-8B7B-0D9C02D66358}"/>
    <dgm:cxn modelId="{B6E13798-10BF-4459-B613-D93D41FC705A}" type="presOf" srcId="{D87C7662-CE7D-4A69-8C4D-AE4DB9BE9515}" destId="{79A2758C-4727-4155-8EC8-3448A9389748}" srcOrd="0" destOrd="0" presId="urn:microsoft.com/office/officeart/2009/layout/CircleArrowProcess"/>
    <dgm:cxn modelId="{F9EB5A9F-34DA-43D2-9C34-FF29CADC6CE1}" type="presOf" srcId="{7C949D7C-17EE-4E47-BA88-EEF0686F31C7}" destId="{B4930DEC-429D-4B56-B23C-1D1804DF491D}" srcOrd="0" destOrd="0" presId="urn:microsoft.com/office/officeart/2009/layout/CircleArrowProcess"/>
    <dgm:cxn modelId="{BBE834C2-E60C-49B2-8186-64139646A1A0}" srcId="{7BE7FED0-FA18-4754-81E7-F93DCE4E0909}" destId="{1C868BC4-0D13-4C88-BEA0-A5144509243B}" srcOrd="0" destOrd="0" parTransId="{63912F82-D941-498C-8222-1818CFC339B9}" sibTransId="{553EE32A-EF7C-42C7-BD30-36EDB4F58CDC}"/>
    <dgm:cxn modelId="{1A8F52D6-18A8-4619-885D-9A845F0AE436}" type="presOf" srcId="{7BE7FED0-FA18-4754-81E7-F93DCE4E0909}" destId="{158ADE51-E0CC-441F-AE66-55F651E7BB37}" srcOrd="0" destOrd="0" presId="urn:microsoft.com/office/officeart/2009/layout/CircleArrowProcess"/>
    <dgm:cxn modelId="{D339F6A4-1B68-444A-B474-8047DBAAAE53}" type="presParOf" srcId="{158ADE51-E0CC-441F-AE66-55F651E7BB37}" destId="{B24DE062-02A1-4CBC-A8D0-8EAF9554CE72}" srcOrd="0" destOrd="0" presId="urn:microsoft.com/office/officeart/2009/layout/CircleArrowProcess"/>
    <dgm:cxn modelId="{511F4D3A-B98C-4590-A7E4-08ED6092B6B9}" type="presParOf" srcId="{B24DE062-02A1-4CBC-A8D0-8EAF9554CE72}" destId="{5238D433-E519-40AB-AF08-F1415F81951F}" srcOrd="0" destOrd="0" presId="urn:microsoft.com/office/officeart/2009/layout/CircleArrowProcess"/>
    <dgm:cxn modelId="{465801A3-FFEA-4D5E-9EC9-08B198FCFEE8}" type="presParOf" srcId="{158ADE51-E0CC-441F-AE66-55F651E7BB37}" destId="{6EF6DA0F-EC80-4EEA-8FE5-57E586810BBF}" srcOrd="1" destOrd="0" presId="urn:microsoft.com/office/officeart/2009/layout/CircleArrowProcess"/>
    <dgm:cxn modelId="{6783A9B5-4961-48B2-9FD9-D75A24ED3149}" type="presParOf" srcId="{158ADE51-E0CC-441F-AE66-55F651E7BB37}" destId="{38D6EEE7-41B1-4485-8E04-D1D359490617}" srcOrd="2" destOrd="0" presId="urn:microsoft.com/office/officeart/2009/layout/CircleArrowProcess"/>
    <dgm:cxn modelId="{F4C39BB9-6FA4-4419-A2BC-BB4AD31A3FF2}" type="presParOf" srcId="{38D6EEE7-41B1-4485-8E04-D1D359490617}" destId="{EC92602F-BCD9-49AD-AD73-0D9DA57CF6FA}" srcOrd="0" destOrd="0" presId="urn:microsoft.com/office/officeart/2009/layout/CircleArrowProcess"/>
    <dgm:cxn modelId="{A2B5605B-592E-4AF9-95F8-83B66C56DC99}" type="presParOf" srcId="{158ADE51-E0CC-441F-AE66-55F651E7BB37}" destId="{79A2758C-4727-4155-8EC8-3448A9389748}" srcOrd="3" destOrd="0" presId="urn:microsoft.com/office/officeart/2009/layout/CircleArrowProcess"/>
    <dgm:cxn modelId="{CE7CAD4F-CEAE-4A5B-82F2-7CF02179478B}" type="presParOf" srcId="{158ADE51-E0CC-441F-AE66-55F651E7BB37}" destId="{82E93B05-8703-4909-92D7-F9BD41A86CA0}" srcOrd="4" destOrd="0" presId="urn:microsoft.com/office/officeart/2009/layout/CircleArrowProcess"/>
    <dgm:cxn modelId="{8B2617EA-B048-4236-99FF-1D9F1ED8950C}" type="presParOf" srcId="{82E93B05-8703-4909-92D7-F9BD41A86CA0}" destId="{EEA90D46-C00C-4A41-B0DE-E85858EBAAD6}" srcOrd="0" destOrd="0" presId="urn:microsoft.com/office/officeart/2009/layout/CircleArrowProcess"/>
    <dgm:cxn modelId="{D2224AD0-24BB-47A6-A73A-5AA6E9B67C67}" type="presParOf" srcId="{158ADE51-E0CC-441F-AE66-55F651E7BB37}" destId="{B4930DEC-429D-4B56-B23C-1D1804DF491D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2B7C0C-22C9-4144-934F-76FC9FE8F385}" type="doc">
      <dgm:prSet loTypeId="urn:microsoft.com/office/officeart/2005/8/layout/cycle3" loCatId="cycle" qsTypeId="urn:microsoft.com/office/officeart/2005/8/quickstyle/3d9" qsCatId="3D" csTypeId="urn:microsoft.com/office/officeart/2005/8/colors/accent2_2" csCatId="accent2" phldr="1"/>
      <dgm:spPr/>
      <dgm:t>
        <a:bodyPr/>
        <a:lstStyle/>
        <a:p>
          <a:endParaRPr lang="en-IE"/>
        </a:p>
      </dgm:t>
    </dgm:pt>
    <dgm:pt modelId="{48870528-65AF-4B67-80DC-8E2453FC72D3}">
      <dgm:prSet phldrT="[Text]"/>
      <dgm:spPr/>
      <dgm:t>
        <a:bodyPr/>
        <a:lstStyle/>
        <a:p>
          <a:r>
            <a:rPr lang="en-IE" dirty="0"/>
            <a:t>Create model</a:t>
          </a:r>
        </a:p>
      </dgm:t>
    </dgm:pt>
    <dgm:pt modelId="{05FBE760-0597-4000-B4D2-417DD1FB069C}" type="parTrans" cxnId="{43D90B45-3A87-47FE-A705-CEADD274D022}">
      <dgm:prSet/>
      <dgm:spPr/>
      <dgm:t>
        <a:bodyPr/>
        <a:lstStyle/>
        <a:p>
          <a:endParaRPr lang="en-IE"/>
        </a:p>
      </dgm:t>
    </dgm:pt>
    <dgm:pt modelId="{617FE39A-0252-410B-A5A8-3E019FDDD478}" type="sibTrans" cxnId="{43D90B45-3A87-47FE-A705-CEADD274D022}">
      <dgm:prSet/>
      <dgm:spPr/>
      <dgm:t>
        <a:bodyPr/>
        <a:lstStyle/>
        <a:p>
          <a:endParaRPr lang="en-IE"/>
        </a:p>
      </dgm:t>
    </dgm:pt>
    <dgm:pt modelId="{5FF39743-3B3F-474D-BD5C-E9531FCAD6C4}">
      <dgm:prSet phldrT="[Text]"/>
      <dgm:spPr/>
      <dgm:t>
        <a:bodyPr/>
        <a:lstStyle/>
        <a:p>
          <a:r>
            <a:rPr lang="en-IE" dirty="0"/>
            <a:t>Validate</a:t>
          </a:r>
        </a:p>
      </dgm:t>
    </dgm:pt>
    <dgm:pt modelId="{659AE3E7-3CB8-493C-A519-F4F14861AEA1}" type="parTrans" cxnId="{C39EB538-C0AC-4AD3-BC4E-772EB105FB5B}">
      <dgm:prSet/>
      <dgm:spPr/>
      <dgm:t>
        <a:bodyPr/>
        <a:lstStyle/>
        <a:p>
          <a:endParaRPr lang="en-IE"/>
        </a:p>
      </dgm:t>
    </dgm:pt>
    <dgm:pt modelId="{13D39E76-0C95-4204-B833-137E7C94B2CD}" type="sibTrans" cxnId="{C39EB538-C0AC-4AD3-BC4E-772EB105FB5B}">
      <dgm:prSet/>
      <dgm:spPr/>
      <dgm:t>
        <a:bodyPr/>
        <a:lstStyle/>
        <a:p>
          <a:endParaRPr lang="en-IE"/>
        </a:p>
      </dgm:t>
    </dgm:pt>
    <dgm:pt modelId="{1F5165EC-EEFB-4BE8-8D54-F745B0BB252F}">
      <dgm:prSet phldrT="[Text]"/>
      <dgm:spPr/>
      <dgm:t>
        <a:bodyPr/>
        <a:lstStyle/>
        <a:p>
          <a:r>
            <a:rPr lang="en-IE" dirty="0"/>
            <a:t>Analyse</a:t>
          </a:r>
        </a:p>
      </dgm:t>
    </dgm:pt>
    <dgm:pt modelId="{2439FF2B-FE12-487D-98ED-B9C0948A578F}" type="parTrans" cxnId="{73F31296-33E7-4790-B0DD-2DC84C6FB3B1}">
      <dgm:prSet/>
      <dgm:spPr/>
      <dgm:t>
        <a:bodyPr/>
        <a:lstStyle/>
        <a:p>
          <a:endParaRPr lang="en-IE"/>
        </a:p>
      </dgm:t>
    </dgm:pt>
    <dgm:pt modelId="{D6F44DC2-D1E1-4240-8C1D-43B38CF636F6}" type="sibTrans" cxnId="{73F31296-33E7-4790-B0DD-2DC84C6FB3B1}">
      <dgm:prSet/>
      <dgm:spPr/>
      <dgm:t>
        <a:bodyPr/>
        <a:lstStyle/>
        <a:p>
          <a:endParaRPr lang="en-IE"/>
        </a:p>
      </dgm:t>
    </dgm:pt>
    <dgm:pt modelId="{4D0666DE-B2F9-4FCC-8C81-60A1C6968CCE}">
      <dgm:prSet phldrT="[Text]"/>
      <dgm:spPr/>
      <dgm:t>
        <a:bodyPr/>
        <a:lstStyle/>
        <a:p>
          <a:r>
            <a:rPr lang="en-IE" dirty="0"/>
            <a:t>Predict</a:t>
          </a:r>
        </a:p>
      </dgm:t>
    </dgm:pt>
    <dgm:pt modelId="{2230ACB5-C8FB-4731-A972-B5564FEEBEC7}" type="parTrans" cxnId="{880EA6A3-8124-4F4A-B1C2-4F4C83F5759F}">
      <dgm:prSet/>
      <dgm:spPr/>
      <dgm:t>
        <a:bodyPr/>
        <a:lstStyle/>
        <a:p>
          <a:endParaRPr lang="en-IE"/>
        </a:p>
      </dgm:t>
    </dgm:pt>
    <dgm:pt modelId="{68408BD1-843B-4189-8FB8-379CEB7551F2}" type="sibTrans" cxnId="{880EA6A3-8124-4F4A-B1C2-4F4C83F5759F}">
      <dgm:prSet/>
      <dgm:spPr/>
      <dgm:t>
        <a:bodyPr/>
        <a:lstStyle/>
        <a:p>
          <a:endParaRPr lang="en-IE"/>
        </a:p>
      </dgm:t>
    </dgm:pt>
    <dgm:pt modelId="{8A13388B-E556-4F84-85DD-C8286B577C18}">
      <dgm:prSet phldrT="[Text]"/>
      <dgm:spPr/>
      <dgm:t>
        <a:bodyPr/>
        <a:lstStyle/>
        <a:p>
          <a:r>
            <a:rPr lang="en-IE" dirty="0"/>
            <a:t>Experiments</a:t>
          </a:r>
        </a:p>
      </dgm:t>
    </dgm:pt>
    <dgm:pt modelId="{9F91E604-77B6-42BD-8BB5-8A4222015FA0}" type="parTrans" cxnId="{D12104E3-899C-442A-825B-7356BAEC7FC8}">
      <dgm:prSet/>
      <dgm:spPr/>
      <dgm:t>
        <a:bodyPr/>
        <a:lstStyle/>
        <a:p>
          <a:endParaRPr lang="en-IE"/>
        </a:p>
      </dgm:t>
    </dgm:pt>
    <dgm:pt modelId="{D22A8862-E3A2-43FF-BBC7-EAAC5306EF9F}" type="sibTrans" cxnId="{D12104E3-899C-442A-825B-7356BAEC7FC8}">
      <dgm:prSet/>
      <dgm:spPr/>
      <dgm:t>
        <a:bodyPr/>
        <a:lstStyle/>
        <a:p>
          <a:endParaRPr lang="en-IE"/>
        </a:p>
      </dgm:t>
    </dgm:pt>
    <dgm:pt modelId="{08B1BDBD-A661-4C14-A38D-1C6EB0B207C9}" type="pres">
      <dgm:prSet presAssocID="{302B7C0C-22C9-4144-934F-76FC9FE8F385}" presName="Name0" presStyleCnt="0">
        <dgm:presLayoutVars>
          <dgm:dir/>
          <dgm:resizeHandles val="exact"/>
        </dgm:presLayoutVars>
      </dgm:prSet>
      <dgm:spPr/>
    </dgm:pt>
    <dgm:pt modelId="{2B47C695-6CD1-4DB9-BA5B-F520F711CD3E}" type="pres">
      <dgm:prSet presAssocID="{302B7C0C-22C9-4144-934F-76FC9FE8F385}" presName="cycle" presStyleCnt="0"/>
      <dgm:spPr/>
    </dgm:pt>
    <dgm:pt modelId="{C2942074-F49F-4A14-B2CF-5F9E097CFC27}" type="pres">
      <dgm:prSet presAssocID="{48870528-65AF-4B67-80DC-8E2453FC72D3}" presName="nodeFirstNode" presStyleLbl="node1" presStyleIdx="0" presStyleCnt="5">
        <dgm:presLayoutVars>
          <dgm:bulletEnabled val="1"/>
        </dgm:presLayoutVars>
      </dgm:prSet>
      <dgm:spPr/>
    </dgm:pt>
    <dgm:pt modelId="{FE31CA98-7B28-4508-84E8-55918CFD46E8}" type="pres">
      <dgm:prSet presAssocID="{617FE39A-0252-410B-A5A8-3E019FDDD478}" presName="sibTransFirstNode" presStyleLbl="bgShp" presStyleIdx="0" presStyleCnt="1"/>
      <dgm:spPr/>
    </dgm:pt>
    <dgm:pt modelId="{8C1D1304-BAA9-4BB3-A909-3F83839A8756}" type="pres">
      <dgm:prSet presAssocID="{5FF39743-3B3F-474D-BD5C-E9531FCAD6C4}" presName="nodeFollowingNodes" presStyleLbl="node1" presStyleIdx="1" presStyleCnt="5">
        <dgm:presLayoutVars>
          <dgm:bulletEnabled val="1"/>
        </dgm:presLayoutVars>
      </dgm:prSet>
      <dgm:spPr/>
    </dgm:pt>
    <dgm:pt modelId="{7C21CAE4-23F4-4BB1-970F-ADFC986C1BF7}" type="pres">
      <dgm:prSet presAssocID="{1F5165EC-EEFB-4BE8-8D54-F745B0BB252F}" presName="nodeFollowingNodes" presStyleLbl="node1" presStyleIdx="2" presStyleCnt="5" custRadScaleRad="106683" custRadScaleInc="-33217">
        <dgm:presLayoutVars>
          <dgm:bulletEnabled val="1"/>
        </dgm:presLayoutVars>
      </dgm:prSet>
      <dgm:spPr/>
    </dgm:pt>
    <dgm:pt modelId="{DE8F9E25-11EE-4249-A26A-821A54D6E0C2}" type="pres">
      <dgm:prSet presAssocID="{4D0666DE-B2F9-4FCC-8C81-60A1C6968CCE}" presName="nodeFollowingNodes" presStyleLbl="node1" presStyleIdx="3" presStyleCnt="5" custRadScaleRad="93612" custRadScaleInc="21613">
        <dgm:presLayoutVars>
          <dgm:bulletEnabled val="1"/>
        </dgm:presLayoutVars>
      </dgm:prSet>
      <dgm:spPr/>
    </dgm:pt>
    <dgm:pt modelId="{AA57AC99-69E7-4BED-BD88-E55AD79F16E8}" type="pres">
      <dgm:prSet presAssocID="{8A13388B-E556-4F84-85DD-C8286B577C18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D918FE13-6B6A-4720-B849-FA43011ED7D5}" type="presOf" srcId="{5FF39743-3B3F-474D-BD5C-E9531FCAD6C4}" destId="{8C1D1304-BAA9-4BB3-A909-3F83839A8756}" srcOrd="0" destOrd="0" presId="urn:microsoft.com/office/officeart/2005/8/layout/cycle3"/>
    <dgm:cxn modelId="{2B98711C-6020-4090-BD31-0EEEB8402634}" type="presOf" srcId="{48870528-65AF-4B67-80DC-8E2453FC72D3}" destId="{C2942074-F49F-4A14-B2CF-5F9E097CFC27}" srcOrd="0" destOrd="0" presId="urn:microsoft.com/office/officeart/2005/8/layout/cycle3"/>
    <dgm:cxn modelId="{0F41BB2A-A258-46B1-B10E-EFFB4AC7B70F}" type="presOf" srcId="{302B7C0C-22C9-4144-934F-76FC9FE8F385}" destId="{08B1BDBD-A661-4C14-A38D-1C6EB0B207C9}" srcOrd="0" destOrd="0" presId="urn:microsoft.com/office/officeart/2005/8/layout/cycle3"/>
    <dgm:cxn modelId="{C39EB538-C0AC-4AD3-BC4E-772EB105FB5B}" srcId="{302B7C0C-22C9-4144-934F-76FC9FE8F385}" destId="{5FF39743-3B3F-474D-BD5C-E9531FCAD6C4}" srcOrd="1" destOrd="0" parTransId="{659AE3E7-3CB8-493C-A519-F4F14861AEA1}" sibTransId="{13D39E76-0C95-4204-B833-137E7C94B2CD}"/>
    <dgm:cxn modelId="{3AAE263F-ABD1-448E-BCAD-A1EC42B4E46E}" type="presOf" srcId="{8A13388B-E556-4F84-85DD-C8286B577C18}" destId="{AA57AC99-69E7-4BED-BD88-E55AD79F16E8}" srcOrd="0" destOrd="0" presId="urn:microsoft.com/office/officeart/2005/8/layout/cycle3"/>
    <dgm:cxn modelId="{43D90B45-3A87-47FE-A705-CEADD274D022}" srcId="{302B7C0C-22C9-4144-934F-76FC9FE8F385}" destId="{48870528-65AF-4B67-80DC-8E2453FC72D3}" srcOrd="0" destOrd="0" parTransId="{05FBE760-0597-4000-B4D2-417DD1FB069C}" sibTransId="{617FE39A-0252-410B-A5A8-3E019FDDD478}"/>
    <dgm:cxn modelId="{4BFA4C79-3EAB-4F93-9CF8-97E6F8E53EF6}" type="presOf" srcId="{4D0666DE-B2F9-4FCC-8C81-60A1C6968CCE}" destId="{DE8F9E25-11EE-4249-A26A-821A54D6E0C2}" srcOrd="0" destOrd="0" presId="urn:microsoft.com/office/officeart/2005/8/layout/cycle3"/>
    <dgm:cxn modelId="{73F31296-33E7-4790-B0DD-2DC84C6FB3B1}" srcId="{302B7C0C-22C9-4144-934F-76FC9FE8F385}" destId="{1F5165EC-EEFB-4BE8-8D54-F745B0BB252F}" srcOrd="2" destOrd="0" parTransId="{2439FF2B-FE12-487D-98ED-B9C0948A578F}" sibTransId="{D6F44DC2-D1E1-4240-8C1D-43B38CF636F6}"/>
    <dgm:cxn modelId="{3807BDA2-7D57-440C-9B93-B7AE7A935A5E}" type="presOf" srcId="{617FE39A-0252-410B-A5A8-3E019FDDD478}" destId="{FE31CA98-7B28-4508-84E8-55918CFD46E8}" srcOrd="0" destOrd="0" presId="urn:microsoft.com/office/officeart/2005/8/layout/cycle3"/>
    <dgm:cxn modelId="{880EA6A3-8124-4F4A-B1C2-4F4C83F5759F}" srcId="{302B7C0C-22C9-4144-934F-76FC9FE8F385}" destId="{4D0666DE-B2F9-4FCC-8C81-60A1C6968CCE}" srcOrd="3" destOrd="0" parTransId="{2230ACB5-C8FB-4731-A972-B5564FEEBEC7}" sibTransId="{68408BD1-843B-4189-8FB8-379CEB7551F2}"/>
    <dgm:cxn modelId="{264FD7AF-47AE-40FD-A83F-9BFD5C24F2F5}" type="presOf" srcId="{1F5165EC-EEFB-4BE8-8D54-F745B0BB252F}" destId="{7C21CAE4-23F4-4BB1-970F-ADFC986C1BF7}" srcOrd="0" destOrd="0" presId="urn:microsoft.com/office/officeart/2005/8/layout/cycle3"/>
    <dgm:cxn modelId="{D12104E3-899C-442A-825B-7356BAEC7FC8}" srcId="{302B7C0C-22C9-4144-934F-76FC9FE8F385}" destId="{8A13388B-E556-4F84-85DD-C8286B577C18}" srcOrd="4" destOrd="0" parTransId="{9F91E604-77B6-42BD-8BB5-8A4222015FA0}" sibTransId="{D22A8862-E3A2-43FF-BBC7-EAAC5306EF9F}"/>
    <dgm:cxn modelId="{E9616591-C461-461B-B139-CDC10F86A3D6}" type="presParOf" srcId="{08B1BDBD-A661-4C14-A38D-1C6EB0B207C9}" destId="{2B47C695-6CD1-4DB9-BA5B-F520F711CD3E}" srcOrd="0" destOrd="0" presId="urn:microsoft.com/office/officeart/2005/8/layout/cycle3"/>
    <dgm:cxn modelId="{5F725BFA-7121-453E-B837-79482194C996}" type="presParOf" srcId="{2B47C695-6CD1-4DB9-BA5B-F520F711CD3E}" destId="{C2942074-F49F-4A14-B2CF-5F9E097CFC27}" srcOrd="0" destOrd="0" presId="urn:microsoft.com/office/officeart/2005/8/layout/cycle3"/>
    <dgm:cxn modelId="{B24F4D54-1415-4A18-AAA2-7A203FD157CB}" type="presParOf" srcId="{2B47C695-6CD1-4DB9-BA5B-F520F711CD3E}" destId="{FE31CA98-7B28-4508-84E8-55918CFD46E8}" srcOrd="1" destOrd="0" presId="urn:microsoft.com/office/officeart/2005/8/layout/cycle3"/>
    <dgm:cxn modelId="{3C6730F3-0BBF-44E6-8461-48F0BD3EE495}" type="presParOf" srcId="{2B47C695-6CD1-4DB9-BA5B-F520F711CD3E}" destId="{8C1D1304-BAA9-4BB3-A909-3F83839A8756}" srcOrd="2" destOrd="0" presId="urn:microsoft.com/office/officeart/2005/8/layout/cycle3"/>
    <dgm:cxn modelId="{90226A02-2E94-4367-9374-40EC8342E1A5}" type="presParOf" srcId="{2B47C695-6CD1-4DB9-BA5B-F520F711CD3E}" destId="{7C21CAE4-23F4-4BB1-970F-ADFC986C1BF7}" srcOrd="3" destOrd="0" presId="urn:microsoft.com/office/officeart/2005/8/layout/cycle3"/>
    <dgm:cxn modelId="{CB38593B-9EE3-4DF2-ADB1-78DA68DBCCB6}" type="presParOf" srcId="{2B47C695-6CD1-4DB9-BA5B-F520F711CD3E}" destId="{DE8F9E25-11EE-4249-A26A-821A54D6E0C2}" srcOrd="4" destOrd="0" presId="urn:microsoft.com/office/officeart/2005/8/layout/cycle3"/>
    <dgm:cxn modelId="{6E08443C-081A-40B3-A86E-5513DB10DB0A}" type="presParOf" srcId="{2B47C695-6CD1-4DB9-BA5B-F520F711CD3E}" destId="{AA57AC99-69E7-4BED-BD88-E55AD79F16E8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A79200-0A38-4510-B68A-CA115C4B6CEF}" type="doc">
      <dgm:prSet loTypeId="urn:microsoft.com/office/officeart/2005/8/layout/cycle8" loCatId="cycle" qsTypeId="urn:microsoft.com/office/officeart/2005/8/quickstyle/3d3" qsCatId="3D" csTypeId="urn:microsoft.com/office/officeart/2005/8/colors/colorful1" csCatId="colorful" phldr="1"/>
      <dgm:spPr/>
    </dgm:pt>
    <dgm:pt modelId="{7E59F9C2-AD4B-49B4-AD05-107F6DA8739A}">
      <dgm:prSet phldrT="[Text]"/>
      <dgm:spPr/>
      <dgm:t>
        <a:bodyPr/>
        <a:lstStyle/>
        <a:p>
          <a:r>
            <a:rPr lang="en-IE" dirty="0"/>
            <a:t>Test</a:t>
          </a:r>
        </a:p>
      </dgm:t>
    </dgm:pt>
    <dgm:pt modelId="{909D143B-A4C6-4A1E-AE12-AD59B6780894}" type="parTrans" cxnId="{F37BD669-038D-471E-AAD1-F9452B78F91A}">
      <dgm:prSet/>
      <dgm:spPr/>
      <dgm:t>
        <a:bodyPr/>
        <a:lstStyle/>
        <a:p>
          <a:endParaRPr lang="en-IE"/>
        </a:p>
      </dgm:t>
    </dgm:pt>
    <dgm:pt modelId="{695808F9-C181-48BD-9FCB-5F28C367A59A}" type="sibTrans" cxnId="{F37BD669-038D-471E-AAD1-F9452B78F91A}">
      <dgm:prSet/>
      <dgm:spPr/>
      <dgm:t>
        <a:bodyPr/>
        <a:lstStyle/>
        <a:p>
          <a:endParaRPr lang="en-IE"/>
        </a:p>
      </dgm:t>
    </dgm:pt>
    <dgm:pt modelId="{408CB333-41BF-4E65-BDA6-87275067FA97}">
      <dgm:prSet phldrT="[Text]"/>
      <dgm:spPr/>
      <dgm:t>
        <a:bodyPr/>
        <a:lstStyle/>
        <a:p>
          <a:r>
            <a:rPr lang="en-IE" dirty="0"/>
            <a:t>Compare</a:t>
          </a:r>
        </a:p>
      </dgm:t>
    </dgm:pt>
    <dgm:pt modelId="{6651D6E5-2500-4B1F-87E8-6AD875AEFF30}" type="parTrans" cxnId="{D0571612-0D9F-45C7-835D-9B88729B484C}">
      <dgm:prSet/>
      <dgm:spPr/>
      <dgm:t>
        <a:bodyPr/>
        <a:lstStyle/>
        <a:p>
          <a:endParaRPr lang="en-IE"/>
        </a:p>
      </dgm:t>
    </dgm:pt>
    <dgm:pt modelId="{DBD3DDB2-5992-408B-B09B-BD5DEBAD82E9}" type="sibTrans" cxnId="{D0571612-0D9F-45C7-835D-9B88729B484C}">
      <dgm:prSet/>
      <dgm:spPr/>
      <dgm:t>
        <a:bodyPr/>
        <a:lstStyle/>
        <a:p>
          <a:endParaRPr lang="en-IE"/>
        </a:p>
      </dgm:t>
    </dgm:pt>
    <dgm:pt modelId="{34854181-5657-4A1C-8305-F1A84A6B4622}">
      <dgm:prSet phldrT="[Text]"/>
      <dgm:spPr/>
      <dgm:t>
        <a:bodyPr/>
        <a:lstStyle/>
        <a:p>
          <a:r>
            <a:rPr lang="en-IE" dirty="0"/>
            <a:t>Edit</a:t>
          </a:r>
        </a:p>
      </dgm:t>
    </dgm:pt>
    <dgm:pt modelId="{99C1F303-DD21-472C-A342-54F2D97BEA6A}" type="parTrans" cxnId="{34F87CF7-C40D-449F-8610-924ADB10E489}">
      <dgm:prSet/>
      <dgm:spPr/>
      <dgm:t>
        <a:bodyPr/>
        <a:lstStyle/>
        <a:p>
          <a:endParaRPr lang="en-IE"/>
        </a:p>
      </dgm:t>
    </dgm:pt>
    <dgm:pt modelId="{2C39D2B2-7A49-4BA6-B7D4-FAC829F32B09}" type="sibTrans" cxnId="{34F87CF7-C40D-449F-8610-924ADB10E489}">
      <dgm:prSet/>
      <dgm:spPr/>
      <dgm:t>
        <a:bodyPr/>
        <a:lstStyle/>
        <a:p>
          <a:endParaRPr lang="en-IE"/>
        </a:p>
      </dgm:t>
    </dgm:pt>
    <dgm:pt modelId="{FD00761F-7CD0-48C7-9A34-4939D20E8610}" type="pres">
      <dgm:prSet presAssocID="{7EA79200-0A38-4510-B68A-CA115C4B6CEF}" presName="compositeShape" presStyleCnt="0">
        <dgm:presLayoutVars>
          <dgm:chMax val="7"/>
          <dgm:dir/>
          <dgm:resizeHandles val="exact"/>
        </dgm:presLayoutVars>
      </dgm:prSet>
      <dgm:spPr/>
    </dgm:pt>
    <dgm:pt modelId="{0F9197DB-BF29-4AB4-9B99-DB0E3C685ED6}" type="pres">
      <dgm:prSet presAssocID="{7EA79200-0A38-4510-B68A-CA115C4B6CEF}" presName="wedge1" presStyleLbl="node1" presStyleIdx="0" presStyleCnt="3"/>
      <dgm:spPr/>
    </dgm:pt>
    <dgm:pt modelId="{B1F4A026-7118-4EFD-9595-EC57DB7AF5E9}" type="pres">
      <dgm:prSet presAssocID="{7EA79200-0A38-4510-B68A-CA115C4B6CEF}" presName="dummy1a" presStyleCnt="0"/>
      <dgm:spPr/>
    </dgm:pt>
    <dgm:pt modelId="{3B88974E-5069-4E44-B316-6F1012D0851D}" type="pres">
      <dgm:prSet presAssocID="{7EA79200-0A38-4510-B68A-CA115C4B6CEF}" presName="dummy1b" presStyleCnt="0"/>
      <dgm:spPr/>
    </dgm:pt>
    <dgm:pt modelId="{B224A91B-5D4E-424B-83A0-BB8B3FC4BFB5}" type="pres">
      <dgm:prSet presAssocID="{7EA79200-0A38-4510-B68A-CA115C4B6CEF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8248CE4-D74E-4BE0-9E40-23A24583DE39}" type="pres">
      <dgm:prSet presAssocID="{7EA79200-0A38-4510-B68A-CA115C4B6CEF}" presName="wedge2" presStyleLbl="node1" presStyleIdx="1" presStyleCnt="3"/>
      <dgm:spPr/>
    </dgm:pt>
    <dgm:pt modelId="{BE1DF00D-0503-4736-A9E6-60F21AD46551}" type="pres">
      <dgm:prSet presAssocID="{7EA79200-0A38-4510-B68A-CA115C4B6CEF}" presName="dummy2a" presStyleCnt="0"/>
      <dgm:spPr/>
    </dgm:pt>
    <dgm:pt modelId="{BDEF5B66-5BA1-4E62-BF37-D587288D2404}" type="pres">
      <dgm:prSet presAssocID="{7EA79200-0A38-4510-B68A-CA115C4B6CEF}" presName="dummy2b" presStyleCnt="0"/>
      <dgm:spPr/>
    </dgm:pt>
    <dgm:pt modelId="{34444A2E-E2E9-48B1-8D88-E495659298FA}" type="pres">
      <dgm:prSet presAssocID="{7EA79200-0A38-4510-B68A-CA115C4B6CEF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3772DFD-32E7-408F-83A7-1A956976D0C8}" type="pres">
      <dgm:prSet presAssocID="{7EA79200-0A38-4510-B68A-CA115C4B6CEF}" presName="wedge3" presStyleLbl="node1" presStyleIdx="2" presStyleCnt="3"/>
      <dgm:spPr/>
    </dgm:pt>
    <dgm:pt modelId="{E267AA39-7257-4A62-AAFA-11D47B0A6C5B}" type="pres">
      <dgm:prSet presAssocID="{7EA79200-0A38-4510-B68A-CA115C4B6CEF}" presName="dummy3a" presStyleCnt="0"/>
      <dgm:spPr/>
    </dgm:pt>
    <dgm:pt modelId="{8C23F3E5-7FAE-4A59-86BE-F75D22A4EC77}" type="pres">
      <dgm:prSet presAssocID="{7EA79200-0A38-4510-B68A-CA115C4B6CEF}" presName="dummy3b" presStyleCnt="0"/>
      <dgm:spPr/>
    </dgm:pt>
    <dgm:pt modelId="{52768424-F00C-4177-9FE0-04A6E239BAB9}" type="pres">
      <dgm:prSet presAssocID="{7EA79200-0A38-4510-B68A-CA115C4B6CEF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EE69D9B6-2A57-4D84-ABE8-ECA8BE7BE557}" type="pres">
      <dgm:prSet presAssocID="{695808F9-C181-48BD-9FCB-5F28C367A59A}" presName="arrowWedge1" presStyleLbl="fgSibTrans2D1" presStyleIdx="0" presStyleCnt="3"/>
      <dgm:spPr/>
    </dgm:pt>
    <dgm:pt modelId="{DB0ECD4A-25D8-46E5-A157-16ED50042870}" type="pres">
      <dgm:prSet presAssocID="{DBD3DDB2-5992-408B-B09B-BD5DEBAD82E9}" presName="arrowWedge2" presStyleLbl="fgSibTrans2D1" presStyleIdx="1" presStyleCnt="3"/>
      <dgm:spPr/>
    </dgm:pt>
    <dgm:pt modelId="{3E894A7F-722E-484B-AF89-C27A0BA67807}" type="pres">
      <dgm:prSet presAssocID="{2C39D2B2-7A49-4BA6-B7D4-FAC829F32B09}" presName="arrowWedge3" presStyleLbl="fgSibTrans2D1" presStyleIdx="2" presStyleCnt="3"/>
      <dgm:spPr/>
    </dgm:pt>
  </dgm:ptLst>
  <dgm:cxnLst>
    <dgm:cxn modelId="{440D6404-B059-4219-9098-3F1F498222B7}" type="presOf" srcId="{7E59F9C2-AD4B-49B4-AD05-107F6DA8739A}" destId="{B224A91B-5D4E-424B-83A0-BB8B3FC4BFB5}" srcOrd="1" destOrd="0" presId="urn:microsoft.com/office/officeart/2005/8/layout/cycle8"/>
    <dgm:cxn modelId="{D0571612-0D9F-45C7-835D-9B88729B484C}" srcId="{7EA79200-0A38-4510-B68A-CA115C4B6CEF}" destId="{408CB333-41BF-4E65-BDA6-87275067FA97}" srcOrd="1" destOrd="0" parTransId="{6651D6E5-2500-4B1F-87E8-6AD875AEFF30}" sibTransId="{DBD3DDB2-5992-408B-B09B-BD5DEBAD82E9}"/>
    <dgm:cxn modelId="{F37BD669-038D-471E-AAD1-F9452B78F91A}" srcId="{7EA79200-0A38-4510-B68A-CA115C4B6CEF}" destId="{7E59F9C2-AD4B-49B4-AD05-107F6DA8739A}" srcOrd="0" destOrd="0" parTransId="{909D143B-A4C6-4A1E-AE12-AD59B6780894}" sibTransId="{695808F9-C181-48BD-9FCB-5F28C367A59A}"/>
    <dgm:cxn modelId="{16F4C173-C9AF-40A5-A436-E2A59EC140C6}" type="presOf" srcId="{408CB333-41BF-4E65-BDA6-87275067FA97}" destId="{B8248CE4-D74E-4BE0-9E40-23A24583DE39}" srcOrd="0" destOrd="0" presId="urn:microsoft.com/office/officeart/2005/8/layout/cycle8"/>
    <dgm:cxn modelId="{991FAC75-A4D8-4235-AA6A-534FD3CCD3D0}" type="presOf" srcId="{34854181-5657-4A1C-8305-F1A84A6B4622}" destId="{E3772DFD-32E7-408F-83A7-1A956976D0C8}" srcOrd="0" destOrd="0" presId="urn:microsoft.com/office/officeart/2005/8/layout/cycle8"/>
    <dgm:cxn modelId="{A5490157-1F8F-46F0-8D92-1FF41B7623EC}" type="presOf" srcId="{7EA79200-0A38-4510-B68A-CA115C4B6CEF}" destId="{FD00761F-7CD0-48C7-9A34-4939D20E8610}" srcOrd="0" destOrd="0" presId="urn:microsoft.com/office/officeart/2005/8/layout/cycle8"/>
    <dgm:cxn modelId="{5AD9847E-1C0E-463D-B74C-7B0A5A9D2F81}" type="presOf" srcId="{34854181-5657-4A1C-8305-F1A84A6B4622}" destId="{52768424-F00C-4177-9FE0-04A6E239BAB9}" srcOrd="1" destOrd="0" presId="urn:microsoft.com/office/officeart/2005/8/layout/cycle8"/>
    <dgm:cxn modelId="{2A13AACA-7F98-40F8-81E3-B15D4F5E497D}" type="presOf" srcId="{7E59F9C2-AD4B-49B4-AD05-107F6DA8739A}" destId="{0F9197DB-BF29-4AB4-9B99-DB0E3C685ED6}" srcOrd="0" destOrd="0" presId="urn:microsoft.com/office/officeart/2005/8/layout/cycle8"/>
    <dgm:cxn modelId="{887F35E3-1F4C-46BC-806B-9263893022ED}" type="presOf" srcId="{408CB333-41BF-4E65-BDA6-87275067FA97}" destId="{34444A2E-E2E9-48B1-8D88-E495659298FA}" srcOrd="1" destOrd="0" presId="urn:microsoft.com/office/officeart/2005/8/layout/cycle8"/>
    <dgm:cxn modelId="{34F87CF7-C40D-449F-8610-924ADB10E489}" srcId="{7EA79200-0A38-4510-B68A-CA115C4B6CEF}" destId="{34854181-5657-4A1C-8305-F1A84A6B4622}" srcOrd="2" destOrd="0" parTransId="{99C1F303-DD21-472C-A342-54F2D97BEA6A}" sibTransId="{2C39D2B2-7A49-4BA6-B7D4-FAC829F32B09}"/>
    <dgm:cxn modelId="{26330FCE-69E2-457F-810B-3395123571B0}" type="presParOf" srcId="{FD00761F-7CD0-48C7-9A34-4939D20E8610}" destId="{0F9197DB-BF29-4AB4-9B99-DB0E3C685ED6}" srcOrd="0" destOrd="0" presId="urn:microsoft.com/office/officeart/2005/8/layout/cycle8"/>
    <dgm:cxn modelId="{E8A58D87-02A8-463F-AB47-260F628A5C78}" type="presParOf" srcId="{FD00761F-7CD0-48C7-9A34-4939D20E8610}" destId="{B1F4A026-7118-4EFD-9595-EC57DB7AF5E9}" srcOrd="1" destOrd="0" presId="urn:microsoft.com/office/officeart/2005/8/layout/cycle8"/>
    <dgm:cxn modelId="{688EB865-2CBF-465B-9A17-A644B8D3531C}" type="presParOf" srcId="{FD00761F-7CD0-48C7-9A34-4939D20E8610}" destId="{3B88974E-5069-4E44-B316-6F1012D0851D}" srcOrd="2" destOrd="0" presId="urn:microsoft.com/office/officeart/2005/8/layout/cycle8"/>
    <dgm:cxn modelId="{23985E1E-D781-4702-897B-6AC8CDD605B5}" type="presParOf" srcId="{FD00761F-7CD0-48C7-9A34-4939D20E8610}" destId="{B224A91B-5D4E-424B-83A0-BB8B3FC4BFB5}" srcOrd="3" destOrd="0" presId="urn:microsoft.com/office/officeart/2005/8/layout/cycle8"/>
    <dgm:cxn modelId="{E28E0E61-7A8C-4E7B-A064-B979EA88ED41}" type="presParOf" srcId="{FD00761F-7CD0-48C7-9A34-4939D20E8610}" destId="{B8248CE4-D74E-4BE0-9E40-23A24583DE39}" srcOrd="4" destOrd="0" presId="urn:microsoft.com/office/officeart/2005/8/layout/cycle8"/>
    <dgm:cxn modelId="{0DD12EA7-4794-433D-8394-3153F1211CA3}" type="presParOf" srcId="{FD00761F-7CD0-48C7-9A34-4939D20E8610}" destId="{BE1DF00D-0503-4736-A9E6-60F21AD46551}" srcOrd="5" destOrd="0" presId="urn:microsoft.com/office/officeart/2005/8/layout/cycle8"/>
    <dgm:cxn modelId="{3C524304-9C80-464E-A389-92259635C3B0}" type="presParOf" srcId="{FD00761F-7CD0-48C7-9A34-4939D20E8610}" destId="{BDEF5B66-5BA1-4E62-BF37-D587288D2404}" srcOrd="6" destOrd="0" presId="urn:microsoft.com/office/officeart/2005/8/layout/cycle8"/>
    <dgm:cxn modelId="{4809D5EB-FF3E-4B8E-99EF-4BC375B89077}" type="presParOf" srcId="{FD00761F-7CD0-48C7-9A34-4939D20E8610}" destId="{34444A2E-E2E9-48B1-8D88-E495659298FA}" srcOrd="7" destOrd="0" presId="urn:microsoft.com/office/officeart/2005/8/layout/cycle8"/>
    <dgm:cxn modelId="{8B963C5F-CE31-4C1E-A00D-B553A2FC126E}" type="presParOf" srcId="{FD00761F-7CD0-48C7-9A34-4939D20E8610}" destId="{E3772DFD-32E7-408F-83A7-1A956976D0C8}" srcOrd="8" destOrd="0" presId="urn:microsoft.com/office/officeart/2005/8/layout/cycle8"/>
    <dgm:cxn modelId="{53E3BED5-AF32-4EA3-A338-CFD3F4315E18}" type="presParOf" srcId="{FD00761F-7CD0-48C7-9A34-4939D20E8610}" destId="{E267AA39-7257-4A62-AAFA-11D47B0A6C5B}" srcOrd="9" destOrd="0" presId="urn:microsoft.com/office/officeart/2005/8/layout/cycle8"/>
    <dgm:cxn modelId="{616CED56-752E-45D6-B158-9A66BCB87539}" type="presParOf" srcId="{FD00761F-7CD0-48C7-9A34-4939D20E8610}" destId="{8C23F3E5-7FAE-4A59-86BE-F75D22A4EC77}" srcOrd="10" destOrd="0" presId="urn:microsoft.com/office/officeart/2005/8/layout/cycle8"/>
    <dgm:cxn modelId="{FF0BD911-C5AD-44B3-88EB-F4BD9E69A327}" type="presParOf" srcId="{FD00761F-7CD0-48C7-9A34-4939D20E8610}" destId="{52768424-F00C-4177-9FE0-04A6E239BAB9}" srcOrd="11" destOrd="0" presId="urn:microsoft.com/office/officeart/2005/8/layout/cycle8"/>
    <dgm:cxn modelId="{AAF9F189-B106-47CF-A500-210B1E4AFCD5}" type="presParOf" srcId="{FD00761F-7CD0-48C7-9A34-4939D20E8610}" destId="{EE69D9B6-2A57-4D84-ABE8-ECA8BE7BE557}" srcOrd="12" destOrd="0" presId="urn:microsoft.com/office/officeart/2005/8/layout/cycle8"/>
    <dgm:cxn modelId="{B07D782D-D37C-439A-9A88-E08E9218A7D6}" type="presParOf" srcId="{FD00761F-7CD0-48C7-9A34-4939D20E8610}" destId="{DB0ECD4A-25D8-46E5-A157-16ED50042870}" srcOrd="13" destOrd="0" presId="urn:microsoft.com/office/officeart/2005/8/layout/cycle8"/>
    <dgm:cxn modelId="{FEED6D9E-A571-4DF9-9668-F8D5FBDBC1F2}" type="presParOf" srcId="{FD00761F-7CD0-48C7-9A34-4939D20E8610}" destId="{3E894A7F-722E-484B-AF89-C27A0BA67807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BE7FED0-FA18-4754-81E7-F93DCE4E0909}" type="doc">
      <dgm:prSet loTypeId="urn:microsoft.com/office/officeart/2009/layout/CircleArrowProcess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IE"/>
        </a:p>
      </dgm:t>
    </dgm:pt>
    <dgm:pt modelId="{1C868BC4-0D13-4C88-BEA0-A5144509243B}">
      <dgm:prSet phldrT="[Text]"/>
      <dgm:spPr/>
      <dgm:t>
        <a:bodyPr/>
        <a:lstStyle/>
        <a:p>
          <a:r>
            <a:rPr lang="en-IE" dirty="0">
              <a:solidFill>
                <a:schemeClr val="bg1"/>
              </a:solidFill>
            </a:rPr>
            <a:t>Tripartite Synapse</a:t>
          </a:r>
        </a:p>
      </dgm:t>
    </dgm:pt>
    <dgm:pt modelId="{63912F82-D941-498C-8222-1818CFC339B9}" type="parTrans" cxnId="{BBE834C2-E60C-49B2-8186-64139646A1A0}">
      <dgm:prSet/>
      <dgm:spPr/>
      <dgm:t>
        <a:bodyPr/>
        <a:lstStyle/>
        <a:p>
          <a:endParaRPr lang="en-IE"/>
        </a:p>
      </dgm:t>
    </dgm:pt>
    <dgm:pt modelId="{553EE32A-EF7C-42C7-BD30-36EDB4F58CDC}" type="sibTrans" cxnId="{BBE834C2-E60C-49B2-8186-64139646A1A0}">
      <dgm:prSet/>
      <dgm:spPr/>
      <dgm:t>
        <a:bodyPr/>
        <a:lstStyle/>
        <a:p>
          <a:endParaRPr lang="en-IE"/>
        </a:p>
      </dgm:t>
    </dgm:pt>
    <dgm:pt modelId="{D87C7662-CE7D-4A69-8C4D-AE4DB9BE9515}">
      <dgm:prSet phldrT="[Text]"/>
      <dgm:spPr/>
      <dgm:t>
        <a:bodyPr/>
        <a:lstStyle/>
        <a:p>
          <a:r>
            <a:rPr lang="en-IE" dirty="0">
              <a:solidFill>
                <a:schemeClr val="bg1"/>
              </a:solidFill>
            </a:rPr>
            <a:t>Neuronal Action Potential</a:t>
          </a:r>
        </a:p>
      </dgm:t>
    </dgm:pt>
    <dgm:pt modelId="{4B38B169-3FD6-4CBD-A583-8C05AF937612}" type="parTrans" cxnId="{E3304935-47D2-4312-B0CA-4D2C5251D4B0}">
      <dgm:prSet/>
      <dgm:spPr/>
      <dgm:t>
        <a:bodyPr/>
        <a:lstStyle/>
        <a:p>
          <a:endParaRPr lang="en-IE"/>
        </a:p>
      </dgm:t>
    </dgm:pt>
    <dgm:pt modelId="{EE9A9AAD-5382-493E-8B7B-0D9C02D66358}" type="sibTrans" cxnId="{E3304935-47D2-4312-B0CA-4D2C5251D4B0}">
      <dgm:prSet/>
      <dgm:spPr/>
      <dgm:t>
        <a:bodyPr/>
        <a:lstStyle/>
        <a:p>
          <a:endParaRPr lang="en-IE"/>
        </a:p>
      </dgm:t>
    </dgm:pt>
    <dgm:pt modelId="{7C949D7C-17EE-4E47-BA88-EEF0686F31C7}">
      <dgm:prSet phldrT="[Text]"/>
      <dgm:spPr/>
      <dgm:t>
        <a:bodyPr/>
        <a:lstStyle/>
        <a:p>
          <a:r>
            <a:rPr lang="en-IE" dirty="0">
              <a:solidFill>
                <a:schemeClr val="bg1"/>
              </a:solidFill>
            </a:rPr>
            <a:t>Extending AP Model</a:t>
          </a:r>
        </a:p>
      </dgm:t>
    </dgm:pt>
    <dgm:pt modelId="{12C438AC-5495-41F0-9280-9A9214F75E06}" type="parTrans" cxnId="{546A9429-6056-41D1-B589-300D6492FCAF}">
      <dgm:prSet/>
      <dgm:spPr/>
      <dgm:t>
        <a:bodyPr/>
        <a:lstStyle/>
        <a:p>
          <a:endParaRPr lang="en-IE"/>
        </a:p>
      </dgm:t>
    </dgm:pt>
    <dgm:pt modelId="{7E38C6B6-89AA-4BD3-8BF8-E1DA41440B00}" type="sibTrans" cxnId="{546A9429-6056-41D1-B589-300D6492FCAF}">
      <dgm:prSet/>
      <dgm:spPr/>
      <dgm:t>
        <a:bodyPr/>
        <a:lstStyle/>
        <a:p>
          <a:endParaRPr lang="en-IE"/>
        </a:p>
      </dgm:t>
    </dgm:pt>
    <dgm:pt modelId="{158ADE51-E0CC-441F-AE66-55F651E7BB37}" type="pres">
      <dgm:prSet presAssocID="{7BE7FED0-FA18-4754-81E7-F93DCE4E090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24DE062-02A1-4CBC-A8D0-8EAF9554CE72}" type="pres">
      <dgm:prSet presAssocID="{1C868BC4-0D13-4C88-BEA0-A5144509243B}" presName="Accent1" presStyleCnt="0"/>
      <dgm:spPr/>
    </dgm:pt>
    <dgm:pt modelId="{5238D433-E519-40AB-AF08-F1415F81951F}" type="pres">
      <dgm:prSet presAssocID="{1C868BC4-0D13-4C88-BEA0-A5144509243B}" presName="Accent" presStyleLbl="node1" presStyleIdx="0" presStyleCnt="3"/>
      <dgm:spPr/>
    </dgm:pt>
    <dgm:pt modelId="{6EF6DA0F-EC80-4EEA-8FE5-57E586810BBF}" type="pres">
      <dgm:prSet presAssocID="{1C868BC4-0D13-4C88-BEA0-A5144509243B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38D6EEE7-41B1-4485-8E04-D1D359490617}" type="pres">
      <dgm:prSet presAssocID="{D87C7662-CE7D-4A69-8C4D-AE4DB9BE9515}" presName="Accent2" presStyleCnt="0"/>
      <dgm:spPr/>
    </dgm:pt>
    <dgm:pt modelId="{EC92602F-BCD9-49AD-AD73-0D9DA57CF6FA}" type="pres">
      <dgm:prSet presAssocID="{D87C7662-CE7D-4A69-8C4D-AE4DB9BE9515}" presName="Accent" presStyleLbl="node1" presStyleIdx="1" presStyleCnt="3"/>
      <dgm:spPr/>
    </dgm:pt>
    <dgm:pt modelId="{79A2758C-4727-4155-8EC8-3448A9389748}" type="pres">
      <dgm:prSet presAssocID="{D87C7662-CE7D-4A69-8C4D-AE4DB9BE9515}" presName="Parent2" presStyleLbl="revTx" presStyleIdx="1" presStyleCnt="3" custScaleX="119676" custScaleY="119238" custLinFactNeighborX="4900">
        <dgm:presLayoutVars>
          <dgm:chMax val="1"/>
          <dgm:chPref val="1"/>
          <dgm:bulletEnabled val="1"/>
        </dgm:presLayoutVars>
      </dgm:prSet>
      <dgm:spPr/>
    </dgm:pt>
    <dgm:pt modelId="{82E93B05-8703-4909-92D7-F9BD41A86CA0}" type="pres">
      <dgm:prSet presAssocID="{7C949D7C-17EE-4E47-BA88-EEF0686F31C7}" presName="Accent3" presStyleCnt="0"/>
      <dgm:spPr/>
    </dgm:pt>
    <dgm:pt modelId="{EEA90D46-C00C-4A41-B0DE-E85858EBAAD6}" type="pres">
      <dgm:prSet presAssocID="{7C949D7C-17EE-4E47-BA88-EEF0686F31C7}" presName="Accent" presStyleLbl="node1" presStyleIdx="2" presStyleCnt="3"/>
      <dgm:spPr/>
    </dgm:pt>
    <dgm:pt modelId="{B4930DEC-429D-4B56-B23C-1D1804DF491D}" type="pres">
      <dgm:prSet presAssocID="{7C949D7C-17EE-4E47-BA88-EEF0686F31C7}" presName="Parent3" presStyleLbl="revTx" presStyleIdx="2" presStyleCnt="3" custScaleX="112750" custScaleY="130181">
        <dgm:presLayoutVars>
          <dgm:chMax val="1"/>
          <dgm:chPref val="1"/>
          <dgm:bulletEnabled val="1"/>
        </dgm:presLayoutVars>
      </dgm:prSet>
      <dgm:spPr/>
    </dgm:pt>
  </dgm:ptLst>
  <dgm:cxnLst>
    <dgm:cxn modelId="{20833A18-C0F9-40B2-91B2-6257A83344E1}" type="presOf" srcId="{1C868BC4-0D13-4C88-BEA0-A5144509243B}" destId="{6EF6DA0F-EC80-4EEA-8FE5-57E586810BBF}" srcOrd="0" destOrd="0" presId="urn:microsoft.com/office/officeart/2009/layout/CircleArrowProcess"/>
    <dgm:cxn modelId="{546A9429-6056-41D1-B589-300D6492FCAF}" srcId="{7BE7FED0-FA18-4754-81E7-F93DCE4E0909}" destId="{7C949D7C-17EE-4E47-BA88-EEF0686F31C7}" srcOrd="2" destOrd="0" parTransId="{12C438AC-5495-41F0-9280-9A9214F75E06}" sibTransId="{7E38C6B6-89AA-4BD3-8BF8-E1DA41440B00}"/>
    <dgm:cxn modelId="{E3304935-47D2-4312-B0CA-4D2C5251D4B0}" srcId="{7BE7FED0-FA18-4754-81E7-F93DCE4E0909}" destId="{D87C7662-CE7D-4A69-8C4D-AE4DB9BE9515}" srcOrd="1" destOrd="0" parTransId="{4B38B169-3FD6-4CBD-A583-8C05AF937612}" sibTransId="{EE9A9AAD-5382-493E-8B7B-0D9C02D66358}"/>
    <dgm:cxn modelId="{B6E13798-10BF-4459-B613-D93D41FC705A}" type="presOf" srcId="{D87C7662-CE7D-4A69-8C4D-AE4DB9BE9515}" destId="{79A2758C-4727-4155-8EC8-3448A9389748}" srcOrd="0" destOrd="0" presId="urn:microsoft.com/office/officeart/2009/layout/CircleArrowProcess"/>
    <dgm:cxn modelId="{F9EB5A9F-34DA-43D2-9C34-FF29CADC6CE1}" type="presOf" srcId="{7C949D7C-17EE-4E47-BA88-EEF0686F31C7}" destId="{B4930DEC-429D-4B56-B23C-1D1804DF491D}" srcOrd="0" destOrd="0" presId="urn:microsoft.com/office/officeart/2009/layout/CircleArrowProcess"/>
    <dgm:cxn modelId="{BBE834C2-E60C-49B2-8186-64139646A1A0}" srcId="{7BE7FED0-FA18-4754-81E7-F93DCE4E0909}" destId="{1C868BC4-0D13-4C88-BEA0-A5144509243B}" srcOrd="0" destOrd="0" parTransId="{63912F82-D941-498C-8222-1818CFC339B9}" sibTransId="{553EE32A-EF7C-42C7-BD30-36EDB4F58CDC}"/>
    <dgm:cxn modelId="{1A8F52D6-18A8-4619-885D-9A845F0AE436}" type="presOf" srcId="{7BE7FED0-FA18-4754-81E7-F93DCE4E0909}" destId="{158ADE51-E0CC-441F-AE66-55F651E7BB37}" srcOrd="0" destOrd="0" presId="urn:microsoft.com/office/officeart/2009/layout/CircleArrowProcess"/>
    <dgm:cxn modelId="{D339F6A4-1B68-444A-B474-8047DBAAAE53}" type="presParOf" srcId="{158ADE51-E0CC-441F-AE66-55F651E7BB37}" destId="{B24DE062-02A1-4CBC-A8D0-8EAF9554CE72}" srcOrd="0" destOrd="0" presId="urn:microsoft.com/office/officeart/2009/layout/CircleArrowProcess"/>
    <dgm:cxn modelId="{511F4D3A-B98C-4590-A7E4-08ED6092B6B9}" type="presParOf" srcId="{B24DE062-02A1-4CBC-A8D0-8EAF9554CE72}" destId="{5238D433-E519-40AB-AF08-F1415F81951F}" srcOrd="0" destOrd="0" presId="urn:microsoft.com/office/officeart/2009/layout/CircleArrowProcess"/>
    <dgm:cxn modelId="{465801A3-FFEA-4D5E-9EC9-08B198FCFEE8}" type="presParOf" srcId="{158ADE51-E0CC-441F-AE66-55F651E7BB37}" destId="{6EF6DA0F-EC80-4EEA-8FE5-57E586810BBF}" srcOrd="1" destOrd="0" presId="urn:microsoft.com/office/officeart/2009/layout/CircleArrowProcess"/>
    <dgm:cxn modelId="{6783A9B5-4961-48B2-9FD9-D75A24ED3149}" type="presParOf" srcId="{158ADE51-E0CC-441F-AE66-55F651E7BB37}" destId="{38D6EEE7-41B1-4485-8E04-D1D359490617}" srcOrd="2" destOrd="0" presId="urn:microsoft.com/office/officeart/2009/layout/CircleArrowProcess"/>
    <dgm:cxn modelId="{F4C39BB9-6FA4-4419-A2BC-BB4AD31A3FF2}" type="presParOf" srcId="{38D6EEE7-41B1-4485-8E04-D1D359490617}" destId="{EC92602F-BCD9-49AD-AD73-0D9DA57CF6FA}" srcOrd="0" destOrd="0" presId="urn:microsoft.com/office/officeart/2009/layout/CircleArrowProcess"/>
    <dgm:cxn modelId="{A2B5605B-592E-4AF9-95F8-83B66C56DC99}" type="presParOf" srcId="{158ADE51-E0CC-441F-AE66-55F651E7BB37}" destId="{79A2758C-4727-4155-8EC8-3448A9389748}" srcOrd="3" destOrd="0" presId="urn:microsoft.com/office/officeart/2009/layout/CircleArrowProcess"/>
    <dgm:cxn modelId="{CE7CAD4F-CEAE-4A5B-82F2-7CF02179478B}" type="presParOf" srcId="{158ADE51-E0CC-441F-AE66-55F651E7BB37}" destId="{82E93B05-8703-4909-92D7-F9BD41A86CA0}" srcOrd="4" destOrd="0" presId="urn:microsoft.com/office/officeart/2009/layout/CircleArrowProcess"/>
    <dgm:cxn modelId="{8B2617EA-B048-4236-99FF-1D9F1ED8950C}" type="presParOf" srcId="{82E93B05-8703-4909-92D7-F9BD41A86CA0}" destId="{EEA90D46-C00C-4A41-B0DE-E85858EBAAD6}" srcOrd="0" destOrd="0" presId="urn:microsoft.com/office/officeart/2009/layout/CircleArrowProcess"/>
    <dgm:cxn modelId="{D2224AD0-24BB-47A6-A73A-5AA6E9B67C67}" type="presParOf" srcId="{158ADE51-E0CC-441F-AE66-55F651E7BB37}" destId="{B4930DEC-429D-4B56-B23C-1D1804DF491D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BE7FED0-FA18-4754-81E7-F93DCE4E0909}" type="doc">
      <dgm:prSet loTypeId="urn:microsoft.com/office/officeart/2009/layout/CircleArrowProcess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IE"/>
        </a:p>
      </dgm:t>
    </dgm:pt>
    <dgm:pt modelId="{1C868BC4-0D13-4C88-BEA0-A5144509243B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Dev &amp; Use of Models</a:t>
          </a:r>
        </a:p>
      </dgm:t>
    </dgm:pt>
    <dgm:pt modelId="{63912F82-D941-498C-8222-1818CFC339B9}" type="parTrans" cxnId="{BBE834C2-E60C-49B2-8186-64139646A1A0}">
      <dgm:prSet/>
      <dgm:spPr/>
      <dgm:t>
        <a:bodyPr/>
        <a:lstStyle/>
        <a:p>
          <a:endParaRPr lang="en-IE"/>
        </a:p>
      </dgm:t>
    </dgm:pt>
    <dgm:pt modelId="{553EE32A-EF7C-42C7-BD30-36EDB4F58CDC}" type="sibTrans" cxnId="{BBE834C2-E60C-49B2-8186-64139646A1A0}">
      <dgm:prSet/>
      <dgm:spPr/>
      <dgm:t>
        <a:bodyPr/>
        <a:lstStyle/>
        <a:p>
          <a:endParaRPr lang="en-IE"/>
        </a:p>
      </dgm:t>
    </dgm:pt>
    <dgm:pt modelId="{D87C7662-CE7D-4A69-8C4D-AE4DB9BE9515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Astrocytes  Neurons</a:t>
          </a:r>
        </a:p>
      </dgm:t>
    </dgm:pt>
    <dgm:pt modelId="{4B38B169-3FD6-4CBD-A583-8C05AF937612}" type="parTrans" cxnId="{E3304935-47D2-4312-B0CA-4D2C5251D4B0}">
      <dgm:prSet/>
      <dgm:spPr/>
      <dgm:t>
        <a:bodyPr/>
        <a:lstStyle/>
        <a:p>
          <a:endParaRPr lang="en-IE"/>
        </a:p>
      </dgm:t>
    </dgm:pt>
    <dgm:pt modelId="{EE9A9AAD-5382-493E-8B7B-0D9C02D66358}" type="sibTrans" cxnId="{E3304935-47D2-4312-B0CA-4D2C5251D4B0}">
      <dgm:prSet/>
      <dgm:spPr/>
      <dgm:t>
        <a:bodyPr/>
        <a:lstStyle/>
        <a:p>
          <a:endParaRPr lang="en-IE"/>
        </a:p>
      </dgm:t>
    </dgm:pt>
    <dgm:pt modelId="{7C949D7C-17EE-4E47-BA88-EEF0686F31C7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Receptors</a:t>
          </a:r>
        </a:p>
      </dgm:t>
    </dgm:pt>
    <dgm:pt modelId="{12C438AC-5495-41F0-9280-9A9214F75E06}" type="parTrans" cxnId="{546A9429-6056-41D1-B589-300D6492FCAF}">
      <dgm:prSet/>
      <dgm:spPr/>
      <dgm:t>
        <a:bodyPr/>
        <a:lstStyle/>
        <a:p>
          <a:endParaRPr lang="en-IE"/>
        </a:p>
      </dgm:t>
    </dgm:pt>
    <dgm:pt modelId="{7E38C6B6-89AA-4BD3-8BF8-E1DA41440B00}" type="sibTrans" cxnId="{546A9429-6056-41D1-B589-300D6492FCAF}">
      <dgm:prSet/>
      <dgm:spPr/>
      <dgm:t>
        <a:bodyPr/>
        <a:lstStyle/>
        <a:p>
          <a:endParaRPr lang="en-IE"/>
        </a:p>
      </dgm:t>
    </dgm:pt>
    <dgm:pt modelId="{158ADE51-E0CC-441F-AE66-55F651E7BB37}" type="pres">
      <dgm:prSet presAssocID="{7BE7FED0-FA18-4754-81E7-F93DCE4E090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24DE062-02A1-4CBC-A8D0-8EAF9554CE72}" type="pres">
      <dgm:prSet presAssocID="{1C868BC4-0D13-4C88-BEA0-A5144509243B}" presName="Accent1" presStyleCnt="0"/>
      <dgm:spPr/>
    </dgm:pt>
    <dgm:pt modelId="{5238D433-E519-40AB-AF08-F1415F81951F}" type="pres">
      <dgm:prSet presAssocID="{1C868BC4-0D13-4C88-BEA0-A5144509243B}" presName="Accent" presStyleLbl="node1" presStyleIdx="0" presStyleCnt="3"/>
      <dgm:spPr/>
    </dgm:pt>
    <dgm:pt modelId="{6EF6DA0F-EC80-4EEA-8FE5-57E586810BBF}" type="pres">
      <dgm:prSet presAssocID="{1C868BC4-0D13-4C88-BEA0-A5144509243B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38D6EEE7-41B1-4485-8E04-D1D359490617}" type="pres">
      <dgm:prSet presAssocID="{D87C7662-CE7D-4A69-8C4D-AE4DB9BE9515}" presName="Accent2" presStyleCnt="0"/>
      <dgm:spPr/>
    </dgm:pt>
    <dgm:pt modelId="{EC92602F-BCD9-49AD-AD73-0D9DA57CF6FA}" type="pres">
      <dgm:prSet presAssocID="{D87C7662-CE7D-4A69-8C4D-AE4DB9BE9515}" presName="Accent" presStyleLbl="node1" presStyleIdx="1" presStyleCnt="3"/>
      <dgm:spPr/>
    </dgm:pt>
    <dgm:pt modelId="{79A2758C-4727-4155-8EC8-3448A9389748}" type="pres">
      <dgm:prSet presAssocID="{D87C7662-CE7D-4A69-8C4D-AE4DB9BE9515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82E93B05-8703-4909-92D7-F9BD41A86CA0}" type="pres">
      <dgm:prSet presAssocID="{7C949D7C-17EE-4E47-BA88-EEF0686F31C7}" presName="Accent3" presStyleCnt="0"/>
      <dgm:spPr/>
    </dgm:pt>
    <dgm:pt modelId="{EEA90D46-C00C-4A41-B0DE-E85858EBAAD6}" type="pres">
      <dgm:prSet presAssocID="{7C949D7C-17EE-4E47-BA88-EEF0686F31C7}" presName="Accent" presStyleLbl="node1" presStyleIdx="2" presStyleCnt="3"/>
      <dgm:spPr/>
    </dgm:pt>
    <dgm:pt modelId="{B4930DEC-429D-4B56-B23C-1D1804DF491D}" type="pres">
      <dgm:prSet presAssocID="{7C949D7C-17EE-4E47-BA88-EEF0686F31C7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20833A18-C0F9-40B2-91B2-6257A83344E1}" type="presOf" srcId="{1C868BC4-0D13-4C88-BEA0-A5144509243B}" destId="{6EF6DA0F-EC80-4EEA-8FE5-57E586810BBF}" srcOrd="0" destOrd="0" presId="urn:microsoft.com/office/officeart/2009/layout/CircleArrowProcess"/>
    <dgm:cxn modelId="{546A9429-6056-41D1-B589-300D6492FCAF}" srcId="{7BE7FED0-FA18-4754-81E7-F93DCE4E0909}" destId="{7C949D7C-17EE-4E47-BA88-EEF0686F31C7}" srcOrd="2" destOrd="0" parTransId="{12C438AC-5495-41F0-9280-9A9214F75E06}" sibTransId="{7E38C6B6-89AA-4BD3-8BF8-E1DA41440B00}"/>
    <dgm:cxn modelId="{E3304935-47D2-4312-B0CA-4D2C5251D4B0}" srcId="{7BE7FED0-FA18-4754-81E7-F93DCE4E0909}" destId="{D87C7662-CE7D-4A69-8C4D-AE4DB9BE9515}" srcOrd="1" destOrd="0" parTransId="{4B38B169-3FD6-4CBD-A583-8C05AF937612}" sibTransId="{EE9A9AAD-5382-493E-8B7B-0D9C02D66358}"/>
    <dgm:cxn modelId="{B6E13798-10BF-4459-B613-D93D41FC705A}" type="presOf" srcId="{D87C7662-CE7D-4A69-8C4D-AE4DB9BE9515}" destId="{79A2758C-4727-4155-8EC8-3448A9389748}" srcOrd="0" destOrd="0" presId="urn:microsoft.com/office/officeart/2009/layout/CircleArrowProcess"/>
    <dgm:cxn modelId="{F9EB5A9F-34DA-43D2-9C34-FF29CADC6CE1}" type="presOf" srcId="{7C949D7C-17EE-4E47-BA88-EEF0686F31C7}" destId="{B4930DEC-429D-4B56-B23C-1D1804DF491D}" srcOrd="0" destOrd="0" presId="urn:microsoft.com/office/officeart/2009/layout/CircleArrowProcess"/>
    <dgm:cxn modelId="{BBE834C2-E60C-49B2-8186-64139646A1A0}" srcId="{7BE7FED0-FA18-4754-81E7-F93DCE4E0909}" destId="{1C868BC4-0D13-4C88-BEA0-A5144509243B}" srcOrd="0" destOrd="0" parTransId="{63912F82-D941-498C-8222-1818CFC339B9}" sibTransId="{553EE32A-EF7C-42C7-BD30-36EDB4F58CDC}"/>
    <dgm:cxn modelId="{1A8F52D6-18A8-4619-885D-9A845F0AE436}" type="presOf" srcId="{7BE7FED0-FA18-4754-81E7-F93DCE4E0909}" destId="{158ADE51-E0CC-441F-AE66-55F651E7BB37}" srcOrd="0" destOrd="0" presId="urn:microsoft.com/office/officeart/2009/layout/CircleArrowProcess"/>
    <dgm:cxn modelId="{D339F6A4-1B68-444A-B474-8047DBAAAE53}" type="presParOf" srcId="{158ADE51-E0CC-441F-AE66-55F651E7BB37}" destId="{B24DE062-02A1-4CBC-A8D0-8EAF9554CE72}" srcOrd="0" destOrd="0" presId="urn:microsoft.com/office/officeart/2009/layout/CircleArrowProcess"/>
    <dgm:cxn modelId="{511F4D3A-B98C-4590-A7E4-08ED6092B6B9}" type="presParOf" srcId="{B24DE062-02A1-4CBC-A8D0-8EAF9554CE72}" destId="{5238D433-E519-40AB-AF08-F1415F81951F}" srcOrd="0" destOrd="0" presId="urn:microsoft.com/office/officeart/2009/layout/CircleArrowProcess"/>
    <dgm:cxn modelId="{465801A3-FFEA-4D5E-9EC9-08B198FCFEE8}" type="presParOf" srcId="{158ADE51-E0CC-441F-AE66-55F651E7BB37}" destId="{6EF6DA0F-EC80-4EEA-8FE5-57E586810BBF}" srcOrd="1" destOrd="0" presId="urn:microsoft.com/office/officeart/2009/layout/CircleArrowProcess"/>
    <dgm:cxn modelId="{6783A9B5-4961-48B2-9FD9-D75A24ED3149}" type="presParOf" srcId="{158ADE51-E0CC-441F-AE66-55F651E7BB37}" destId="{38D6EEE7-41B1-4485-8E04-D1D359490617}" srcOrd="2" destOrd="0" presId="urn:microsoft.com/office/officeart/2009/layout/CircleArrowProcess"/>
    <dgm:cxn modelId="{F4C39BB9-6FA4-4419-A2BC-BB4AD31A3FF2}" type="presParOf" srcId="{38D6EEE7-41B1-4485-8E04-D1D359490617}" destId="{EC92602F-BCD9-49AD-AD73-0D9DA57CF6FA}" srcOrd="0" destOrd="0" presId="urn:microsoft.com/office/officeart/2009/layout/CircleArrowProcess"/>
    <dgm:cxn modelId="{A2B5605B-592E-4AF9-95F8-83B66C56DC99}" type="presParOf" srcId="{158ADE51-E0CC-441F-AE66-55F651E7BB37}" destId="{79A2758C-4727-4155-8EC8-3448A9389748}" srcOrd="3" destOrd="0" presId="urn:microsoft.com/office/officeart/2009/layout/CircleArrowProcess"/>
    <dgm:cxn modelId="{CE7CAD4F-CEAE-4A5B-82F2-7CF02179478B}" type="presParOf" srcId="{158ADE51-E0CC-441F-AE66-55F651E7BB37}" destId="{82E93B05-8703-4909-92D7-F9BD41A86CA0}" srcOrd="4" destOrd="0" presId="urn:microsoft.com/office/officeart/2009/layout/CircleArrowProcess"/>
    <dgm:cxn modelId="{8B2617EA-B048-4236-99FF-1D9F1ED8950C}" type="presParOf" srcId="{82E93B05-8703-4909-92D7-F9BD41A86CA0}" destId="{EEA90D46-C00C-4A41-B0DE-E85858EBAAD6}" srcOrd="0" destOrd="0" presId="urn:microsoft.com/office/officeart/2009/layout/CircleArrowProcess"/>
    <dgm:cxn modelId="{D2224AD0-24BB-47A6-A73A-5AA6E9B67C67}" type="presParOf" srcId="{158ADE51-E0CC-441F-AE66-55F651E7BB37}" destId="{B4930DEC-429D-4B56-B23C-1D1804DF491D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8D433-E519-40AB-AF08-F1415F81951F}">
      <dsp:nvSpPr>
        <dsp:cNvPr id="0" name=""/>
        <dsp:cNvSpPr/>
      </dsp:nvSpPr>
      <dsp:spPr>
        <a:xfrm>
          <a:off x="3122127" y="0"/>
          <a:ext cx="2608149" cy="260854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F6DA0F-EC80-4EEA-8FE5-57E586810BBF}">
      <dsp:nvSpPr>
        <dsp:cNvPr id="0" name=""/>
        <dsp:cNvSpPr/>
      </dsp:nvSpPr>
      <dsp:spPr>
        <a:xfrm>
          <a:off x="3698614" y="941764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Tripartite Synapse</a:t>
          </a:r>
        </a:p>
      </dsp:txBody>
      <dsp:txXfrm>
        <a:off x="3698614" y="941764"/>
        <a:ext cx="1449298" cy="724475"/>
      </dsp:txXfrm>
    </dsp:sp>
    <dsp:sp modelId="{EC92602F-BCD9-49AD-AD73-0D9DA57CF6FA}">
      <dsp:nvSpPr>
        <dsp:cNvPr id="0" name=""/>
        <dsp:cNvSpPr/>
      </dsp:nvSpPr>
      <dsp:spPr>
        <a:xfrm>
          <a:off x="2397723" y="1498803"/>
          <a:ext cx="2608149" cy="260854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A2758C-4727-4155-8EC8-3448A9389748}">
      <dsp:nvSpPr>
        <dsp:cNvPr id="0" name=""/>
        <dsp:cNvSpPr/>
      </dsp:nvSpPr>
      <dsp:spPr>
        <a:xfrm>
          <a:off x="2905582" y="2379550"/>
          <a:ext cx="1734462" cy="863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Neuronal Action Potential</a:t>
          </a:r>
        </a:p>
      </dsp:txBody>
      <dsp:txXfrm>
        <a:off x="2905582" y="2379550"/>
        <a:ext cx="1734462" cy="863850"/>
      </dsp:txXfrm>
    </dsp:sp>
    <dsp:sp modelId="{EEA90D46-C00C-4A41-B0DE-E85858EBAAD6}">
      <dsp:nvSpPr>
        <dsp:cNvPr id="0" name=""/>
        <dsp:cNvSpPr/>
      </dsp:nvSpPr>
      <dsp:spPr>
        <a:xfrm>
          <a:off x="3307759" y="3176964"/>
          <a:ext cx="2240804" cy="224170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930DEC-429D-4B56-B23C-1D1804DF491D}">
      <dsp:nvSpPr>
        <dsp:cNvPr id="0" name=""/>
        <dsp:cNvSpPr/>
      </dsp:nvSpPr>
      <dsp:spPr>
        <a:xfrm>
          <a:off x="3609649" y="3849551"/>
          <a:ext cx="1634083" cy="943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Extending AP Model</a:t>
          </a:r>
        </a:p>
      </dsp:txBody>
      <dsp:txXfrm>
        <a:off x="3609649" y="3849551"/>
        <a:ext cx="1634083" cy="9431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8D433-E519-40AB-AF08-F1415F81951F}">
      <dsp:nvSpPr>
        <dsp:cNvPr id="0" name=""/>
        <dsp:cNvSpPr/>
      </dsp:nvSpPr>
      <dsp:spPr>
        <a:xfrm>
          <a:off x="3122127" y="0"/>
          <a:ext cx="2608149" cy="260854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F6DA0F-EC80-4EEA-8FE5-57E586810BBF}">
      <dsp:nvSpPr>
        <dsp:cNvPr id="0" name=""/>
        <dsp:cNvSpPr/>
      </dsp:nvSpPr>
      <dsp:spPr>
        <a:xfrm>
          <a:off x="3698614" y="941764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Dev &amp; Use of Models</a:t>
          </a:r>
        </a:p>
      </dsp:txBody>
      <dsp:txXfrm>
        <a:off x="3698614" y="941764"/>
        <a:ext cx="1449298" cy="724475"/>
      </dsp:txXfrm>
    </dsp:sp>
    <dsp:sp modelId="{EC92602F-BCD9-49AD-AD73-0D9DA57CF6FA}">
      <dsp:nvSpPr>
        <dsp:cNvPr id="0" name=""/>
        <dsp:cNvSpPr/>
      </dsp:nvSpPr>
      <dsp:spPr>
        <a:xfrm>
          <a:off x="2397723" y="1498803"/>
          <a:ext cx="2608149" cy="260854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A2758C-4727-4155-8EC8-3448A9389748}">
      <dsp:nvSpPr>
        <dsp:cNvPr id="0" name=""/>
        <dsp:cNvSpPr/>
      </dsp:nvSpPr>
      <dsp:spPr>
        <a:xfrm>
          <a:off x="2977148" y="2449237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Astrocytes  Neurons</a:t>
          </a:r>
        </a:p>
      </dsp:txBody>
      <dsp:txXfrm>
        <a:off x="2977148" y="2449237"/>
        <a:ext cx="1449298" cy="724475"/>
      </dsp:txXfrm>
    </dsp:sp>
    <dsp:sp modelId="{EEA90D46-C00C-4A41-B0DE-E85858EBAAD6}">
      <dsp:nvSpPr>
        <dsp:cNvPr id="0" name=""/>
        <dsp:cNvSpPr/>
      </dsp:nvSpPr>
      <dsp:spPr>
        <a:xfrm>
          <a:off x="3307759" y="3176964"/>
          <a:ext cx="2240804" cy="224170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930DEC-429D-4B56-B23C-1D1804DF491D}">
      <dsp:nvSpPr>
        <dsp:cNvPr id="0" name=""/>
        <dsp:cNvSpPr/>
      </dsp:nvSpPr>
      <dsp:spPr>
        <a:xfrm>
          <a:off x="3702042" y="3958878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Receptors</a:t>
          </a:r>
        </a:p>
      </dsp:txBody>
      <dsp:txXfrm>
        <a:off x="3702042" y="3958878"/>
        <a:ext cx="1449298" cy="7244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31CA98-7B28-4508-84E8-55918CFD46E8}">
      <dsp:nvSpPr>
        <dsp:cNvPr id="0" name=""/>
        <dsp:cNvSpPr/>
      </dsp:nvSpPr>
      <dsp:spPr>
        <a:xfrm>
          <a:off x="618915" y="189195"/>
          <a:ext cx="4595098" cy="4595098"/>
        </a:xfrm>
        <a:prstGeom prst="circularArrow">
          <a:avLst>
            <a:gd name="adj1" fmla="val 5544"/>
            <a:gd name="adj2" fmla="val 330680"/>
            <a:gd name="adj3" fmla="val 13826332"/>
            <a:gd name="adj4" fmla="val 17355363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942074-F49F-4A14-B2CF-5F9E097CFC27}">
      <dsp:nvSpPr>
        <dsp:cNvPr id="0" name=""/>
        <dsp:cNvSpPr/>
      </dsp:nvSpPr>
      <dsp:spPr>
        <a:xfrm>
          <a:off x="1864087" y="215395"/>
          <a:ext cx="2104753" cy="10523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dirty="0"/>
            <a:t>Create model</a:t>
          </a:r>
        </a:p>
      </dsp:txBody>
      <dsp:txXfrm>
        <a:off x="1915460" y="266768"/>
        <a:ext cx="2002007" cy="949630"/>
      </dsp:txXfrm>
    </dsp:sp>
    <dsp:sp modelId="{8C1D1304-BAA9-4BB3-A909-3F83839A8756}">
      <dsp:nvSpPr>
        <dsp:cNvPr id="0" name=""/>
        <dsp:cNvSpPr/>
      </dsp:nvSpPr>
      <dsp:spPr>
        <a:xfrm>
          <a:off x="3727711" y="1569397"/>
          <a:ext cx="2104753" cy="10523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dirty="0"/>
            <a:t>Validate</a:t>
          </a:r>
        </a:p>
      </dsp:txBody>
      <dsp:txXfrm>
        <a:off x="3779084" y="1620770"/>
        <a:ext cx="2002007" cy="949630"/>
      </dsp:txXfrm>
    </dsp:sp>
    <dsp:sp modelId="{7C21CAE4-23F4-4BB1-970F-ADFC986C1BF7}">
      <dsp:nvSpPr>
        <dsp:cNvPr id="0" name=""/>
        <dsp:cNvSpPr/>
      </dsp:nvSpPr>
      <dsp:spPr>
        <a:xfrm>
          <a:off x="3595753" y="3346020"/>
          <a:ext cx="2104753" cy="10523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dirty="0"/>
            <a:t>Analyse</a:t>
          </a:r>
        </a:p>
      </dsp:txBody>
      <dsp:txXfrm>
        <a:off x="3647126" y="3397393"/>
        <a:ext cx="2002007" cy="949630"/>
      </dsp:txXfrm>
    </dsp:sp>
    <dsp:sp modelId="{DE8F9E25-11EE-4249-A26A-821A54D6E0C2}">
      <dsp:nvSpPr>
        <dsp:cNvPr id="0" name=""/>
        <dsp:cNvSpPr/>
      </dsp:nvSpPr>
      <dsp:spPr>
        <a:xfrm>
          <a:off x="480358" y="3379148"/>
          <a:ext cx="2104753" cy="10523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dirty="0"/>
            <a:t>Predict</a:t>
          </a:r>
        </a:p>
      </dsp:txBody>
      <dsp:txXfrm>
        <a:off x="531731" y="3430521"/>
        <a:ext cx="2002007" cy="949630"/>
      </dsp:txXfrm>
    </dsp:sp>
    <dsp:sp modelId="{AA57AC99-69E7-4BED-BD88-E55AD79F16E8}">
      <dsp:nvSpPr>
        <dsp:cNvPr id="0" name=""/>
        <dsp:cNvSpPr/>
      </dsp:nvSpPr>
      <dsp:spPr>
        <a:xfrm>
          <a:off x="464" y="1569397"/>
          <a:ext cx="2104753" cy="10523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dirty="0"/>
            <a:t>Experiments</a:t>
          </a:r>
        </a:p>
      </dsp:txBody>
      <dsp:txXfrm>
        <a:off x="51837" y="1620770"/>
        <a:ext cx="2002007" cy="9496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197DB-BF29-4AB4-9B99-DB0E3C685ED6}">
      <dsp:nvSpPr>
        <dsp:cNvPr id="0" name=""/>
        <dsp:cNvSpPr/>
      </dsp:nvSpPr>
      <dsp:spPr>
        <a:xfrm>
          <a:off x="360677" y="151700"/>
          <a:ext cx="1960438" cy="1960438"/>
        </a:xfrm>
        <a:prstGeom prst="pie">
          <a:avLst>
            <a:gd name="adj1" fmla="val 16200000"/>
            <a:gd name="adj2" fmla="val 1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dirty="0"/>
            <a:t>Test</a:t>
          </a:r>
        </a:p>
      </dsp:txBody>
      <dsp:txXfrm>
        <a:off x="1393874" y="567126"/>
        <a:ext cx="700156" cy="583463"/>
      </dsp:txXfrm>
    </dsp:sp>
    <dsp:sp modelId="{B8248CE4-D74E-4BE0-9E40-23A24583DE39}">
      <dsp:nvSpPr>
        <dsp:cNvPr id="0" name=""/>
        <dsp:cNvSpPr/>
      </dsp:nvSpPr>
      <dsp:spPr>
        <a:xfrm>
          <a:off x="320301" y="221716"/>
          <a:ext cx="1960438" cy="1960438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dirty="0"/>
            <a:t>Compare</a:t>
          </a:r>
        </a:p>
      </dsp:txBody>
      <dsp:txXfrm>
        <a:off x="787072" y="1493667"/>
        <a:ext cx="1050234" cy="513448"/>
      </dsp:txXfrm>
    </dsp:sp>
    <dsp:sp modelId="{E3772DFD-32E7-408F-83A7-1A956976D0C8}">
      <dsp:nvSpPr>
        <dsp:cNvPr id="0" name=""/>
        <dsp:cNvSpPr/>
      </dsp:nvSpPr>
      <dsp:spPr>
        <a:xfrm>
          <a:off x="279925" y="151700"/>
          <a:ext cx="1960438" cy="1960438"/>
        </a:xfrm>
        <a:prstGeom prst="pie">
          <a:avLst>
            <a:gd name="adj1" fmla="val 90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dirty="0"/>
            <a:t>Edit</a:t>
          </a:r>
        </a:p>
      </dsp:txBody>
      <dsp:txXfrm>
        <a:off x="507009" y="567126"/>
        <a:ext cx="700156" cy="583463"/>
      </dsp:txXfrm>
    </dsp:sp>
    <dsp:sp modelId="{EE69D9B6-2A57-4D84-ABE8-ECA8BE7BE557}">
      <dsp:nvSpPr>
        <dsp:cNvPr id="0" name=""/>
        <dsp:cNvSpPr/>
      </dsp:nvSpPr>
      <dsp:spPr>
        <a:xfrm>
          <a:off x="239478" y="30340"/>
          <a:ext cx="2203159" cy="2203159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0ECD4A-25D8-46E5-A157-16ED50042870}">
      <dsp:nvSpPr>
        <dsp:cNvPr id="0" name=""/>
        <dsp:cNvSpPr/>
      </dsp:nvSpPr>
      <dsp:spPr>
        <a:xfrm>
          <a:off x="198940" y="100231"/>
          <a:ext cx="2203159" cy="2203159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894A7F-722E-484B-AF89-C27A0BA67807}">
      <dsp:nvSpPr>
        <dsp:cNvPr id="0" name=""/>
        <dsp:cNvSpPr/>
      </dsp:nvSpPr>
      <dsp:spPr>
        <a:xfrm>
          <a:off x="158403" y="30340"/>
          <a:ext cx="2203159" cy="2203159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8D433-E519-40AB-AF08-F1415F81951F}">
      <dsp:nvSpPr>
        <dsp:cNvPr id="0" name=""/>
        <dsp:cNvSpPr/>
      </dsp:nvSpPr>
      <dsp:spPr>
        <a:xfrm>
          <a:off x="3122127" y="0"/>
          <a:ext cx="2608149" cy="260854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F6DA0F-EC80-4EEA-8FE5-57E586810BBF}">
      <dsp:nvSpPr>
        <dsp:cNvPr id="0" name=""/>
        <dsp:cNvSpPr/>
      </dsp:nvSpPr>
      <dsp:spPr>
        <a:xfrm>
          <a:off x="3698614" y="941764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Tripartite Synapse</a:t>
          </a:r>
        </a:p>
      </dsp:txBody>
      <dsp:txXfrm>
        <a:off x="3698614" y="941764"/>
        <a:ext cx="1449298" cy="724475"/>
      </dsp:txXfrm>
    </dsp:sp>
    <dsp:sp modelId="{EC92602F-BCD9-49AD-AD73-0D9DA57CF6FA}">
      <dsp:nvSpPr>
        <dsp:cNvPr id="0" name=""/>
        <dsp:cNvSpPr/>
      </dsp:nvSpPr>
      <dsp:spPr>
        <a:xfrm>
          <a:off x="2397723" y="1498803"/>
          <a:ext cx="2608149" cy="260854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A2758C-4727-4155-8EC8-3448A9389748}">
      <dsp:nvSpPr>
        <dsp:cNvPr id="0" name=""/>
        <dsp:cNvSpPr/>
      </dsp:nvSpPr>
      <dsp:spPr>
        <a:xfrm>
          <a:off x="2905582" y="2379550"/>
          <a:ext cx="1734462" cy="863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Neuronal Action Potential</a:t>
          </a:r>
        </a:p>
      </dsp:txBody>
      <dsp:txXfrm>
        <a:off x="2905582" y="2379550"/>
        <a:ext cx="1734462" cy="863850"/>
      </dsp:txXfrm>
    </dsp:sp>
    <dsp:sp modelId="{EEA90D46-C00C-4A41-B0DE-E85858EBAAD6}">
      <dsp:nvSpPr>
        <dsp:cNvPr id="0" name=""/>
        <dsp:cNvSpPr/>
      </dsp:nvSpPr>
      <dsp:spPr>
        <a:xfrm>
          <a:off x="3307759" y="3176964"/>
          <a:ext cx="2240804" cy="224170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930DEC-429D-4B56-B23C-1D1804DF491D}">
      <dsp:nvSpPr>
        <dsp:cNvPr id="0" name=""/>
        <dsp:cNvSpPr/>
      </dsp:nvSpPr>
      <dsp:spPr>
        <a:xfrm>
          <a:off x="3609649" y="3849551"/>
          <a:ext cx="1634083" cy="943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Extending AP Model</a:t>
          </a:r>
        </a:p>
      </dsp:txBody>
      <dsp:txXfrm>
        <a:off x="3609649" y="3849551"/>
        <a:ext cx="1634083" cy="9431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8D433-E519-40AB-AF08-F1415F81951F}">
      <dsp:nvSpPr>
        <dsp:cNvPr id="0" name=""/>
        <dsp:cNvSpPr/>
      </dsp:nvSpPr>
      <dsp:spPr>
        <a:xfrm>
          <a:off x="3122127" y="0"/>
          <a:ext cx="2608149" cy="260854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F6DA0F-EC80-4EEA-8FE5-57E586810BBF}">
      <dsp:nvSpPr>
        <dsp:cNvPr id="0" name=""/>
        <dsp:cNvSpPr/>
      </dsp:nvSpPr>
      <dsp:spPr>
        <a:xfrm>
          <a:off x="3698614" y="941764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Dev &amp; Use of Models</a:t>
          </a:r>
        </a:p>
      </dsp:txBody>
      <dsp:txXfrm>
        <a:off x="3698614" y="941764"/>
        <a:ext cx="1449298" cy="724475"/>
      </dsp:txXfrm>
    </dsp:sp>
    <dsp:sp modelId="{EC92602F-BCD9-49AD-AD73-0D9DA57CF6FA}">
      <dsp:nvSpPr>
        <dsp:cNvPr id="0" name=""/>
        <dsp:cNvSpPr/>
      </dsp:nvSpPr>
      <dsp:spPr>
        <a:xfrm>
          <a:off x="2397723" y="1498803"/>
          <a:ext cx="2608149" cy="260854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A2758C-4727-4155-8EC8-3448A9389748}">
      <dsp:nvSpPr>
        <dsp:cNvPr id="0" name=""/>
        <dsp:cNvSpPr/>
      </dsp:nvSpPr>
      <dsp:spPr>
        <a:xfrm>
          <a:off x="2977148" y="2449237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Astrocytes  Neurons</a:t>
          </a:r>
        </a:p>
      </dsp:txBody>
      <dsp:txXfrm>
        <a:off x="2977148" y="2449237"/>
        <a:ext cx="1449298" cy="724475"/>
      </dsp:txXfrm>
    </dsp:sp>
    <dsp:sp modelId="{EEA90D46-C00C-4A41-B0DE-E85858EBAAD6}">
      <dsp:nvSpPr>
        <dsp:cNvPr id="0" name=""/>
        <dsp:cNvSpPr/>
      </dsp:nvSpPr>
      <dsp:spPr>
        <a:xfrm>
          <a:off x="3307759" y="3176964"/>
          <a:ext cx="2240804" cy="224170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930DEC-429D-4B56-B23C-1D1804DF491D}">
      <dsp:nvSpPr>
        <dsp:cNvPr id="0" name=""/>
        <dsp:cNvSpPr/>
      </dsp:nvSpPr>
      <dsp:spPr>
        <a:xfrm>
          <a:off x="3702042" y="3958878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Receptors</a:t>
          </a:r>
        </a:p>
      </dsp:txBody>
      <dsp:txXfrm>
        <a:off x="3702042" y="3958878"/>
        <a:ext cx="1449298" cy="724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F05B7-3617-4F21-BF37-5CCA92E2515F}" type="datetimeFigureOut">
              <a:rPr lang="en-IE" smtClean="0"/>
              <a:t>25/10/2021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CC151-A449-4ABE-ABC8-9C5C6A7C1B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491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EA87B-E002-9549-9BF4-F63E781E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B7D2D-E16C-954D-9ECE-14706A18F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36B17-61F9-E642-B049-DEB9994E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86FCAD-0584-4953-80A9-0CBD2082A4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5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011025-C867-44EA-BFA6-A818396DD5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2B395F-9913-4EAA-9712-3407C8948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409972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C0127-1954-4950-BB90-48D6D90071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D39212-0967-49F0-8772-DFFA0B960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579558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885122-F2D1-4738-86F9-CCA498B740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51D841-EB62-4891-AC03-77092A1EC7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740616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F1869B-7D36-4F83-9C48-D160FEECE3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89B9BD8-F2D9-4708-86E1-6E0581E0F8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879495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64649-6B00-4738-AD25-1AB47E2CD9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C08797-687D-4614-993D-FDB8698CE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532497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BCCD7A-61BC-499B-8468-45B8403423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BE19404-C9F2-44F4-8DC8-8A2E60DEA4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829320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98C82-1257-462F-9E0D-9129C98F6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CA2F360-903A-41B9-97F3-D35B0877FF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689607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225DA-E71E-424C-B1D4-5DB4C527F1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E566B9-95CB-4B9E-9943-F08D6C53F1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457300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96BB23-3717-4283-910A-BEAFC26786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051201E-2949-EA46-BDD0-BBCC7E188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784424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o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93E501-CA36-4FB7-8AF6-28FBA244AC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3FAD2-B40C-C54C-803F-998CCC5D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B8E39-5A90-2348-A545-F736D2D50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FB88B-56F7-BC40-A4B0-6B41963A4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3B79A4-9450-467A-9718-AC3A23FAE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DBD0D-C2F1-1646-B1BF-EE5C3D4B1A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" y="495027"/>
            <a:ext cx="2160000" cy="1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69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o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FB1062-8533-41AD-8C0D-39D01200FC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3D957-37C4-3149-A615-BA27376F3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84549-B45E-984E-80AA-284151F83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6937A-FA5C-604F-99B5-4FF1079C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340ECA-4E15-481A-B48B-AB173F46F5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A04BDA-536C-884B-AE78-4396DE1B1A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" y="495027"/>
            <a:ext cx="2160000" cy="1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1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1FB0C-88CD-474B-A77C-B2308528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76E6-20A4-3B4C-8671-D3A1D245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3726E-91D2-A044-AA3B-EA636B57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078FEC-EA73-45FF-93BE-B13819C7B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74525"/>
            <a:ext cx="7494003" cy="772528"/>
          </a:xfrm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F6DF122-EACC-4247-A776-83704FE6B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1066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B8E8E5-102B-F348-A1EE-10B1E061F0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0" y="495027"/>
            <a:ext cx="1257300" cy="68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1FB0C-88CD-474B-A77C-B2308528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76E6-20A4-3B4C-8671-D3A1D245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3726E-91D2-A044-AA3B-EA636B57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078FEC-EA73-45FF-93BE-B13819C7B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74525"/>
            <a:ext cx="7494003" cy="772528"/>
          </a:xfrm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F6DF122-EACC-4247-A776-83704FE6B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1066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090884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918C2-5EF1-FA47-B80D-CA95DD68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76EFEE-8937-D24F-B42B-8CF58145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8F660-2C85-A141-88E2-1E82F571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ACC116-3B83-4913-83B7-1B3EB87095C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30E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376443-DB4F-429F-A8EC-273541967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94845"/>
            <a:ext cx="7494003" cy="772528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009FD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5AC9CE9-D082-4AB8-AF6F-CB530CEBD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3098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884652-646A-2D47-B912-9B035D212E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" y="495027"/>
            <a:ext cx="1257300" cy="68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47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918C2-5EF1-FA47-B80D-CA95DD68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76EFEE-8937-D24F-B42B-8CF58145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8F660-2C85-A141-88E2-1E82F571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ACC116-3B83-4913-83B7-1B3EB87095C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30E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376443-DB4F-429F-A8EC-273541967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94845"/>
            <a:ext cx="7494003" cy="772528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009FD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5AC9CE9-D082-4AB8-AF6F-CB530CEBD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3098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54271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04577C-23CB-4C69-A8D5-DCF83984D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9FD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2E911-1C7A-DB41-98EE-13939D27C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96F66-3F2E-B240-AB4A-D6138736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F4EB1-62A6-FA47-8FFE-B039305A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2B159F-4FC2-460B-B34F-EDC587A63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802" y="5439102"/>
            <a:ext cx="1311291" cy="662060"/>
          </a:xfrm>
          <a:solidFill>
            <a:srgbClr val="130E3B"/>
          </a:solidFill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350F29-938C-2E4E-9061-653466E50D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0" y="495027"/>
            <a:ext cx="1257300" cy="68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8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DB31F7-8C3B-3446-BDC5-C96D74BB2F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9FD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2E911-1C7A-DB41-98EE-13939D27C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96F66-3F2E-B240-AB4A-D6138736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F4EB1-62A6-FA47-8FFE-B039305A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2B159F-4FC2-460B-B34F-EDC587A63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802" y="5439102"/>
            <a:ext cx="1311291" cy="662060"/>
          </a:xfrm>
          <a:solidFill>
            <a:srgbClr val="130E3B"/>
          </a:solidFill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36075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FC3919-38C4-6B45-A6E9-70C35211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F0E89-ED38-0448-8C49-D8B27EE02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4BA73-0C1A-224D-95D7-F1E5E9AB3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D5772-93B1-1E41-986C-8BCFDB844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D2975-8E4D-6743-ADD0-4A39EC6A4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7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72" r:id="rId5"/>
    <p:sldLayoutId id="2147483661" r:id="rId6"/>
    <p:sldLayoutId id="2147483673" r:id="rId7"/>
    <p:sldLayoutId id="2147483662" r:id="rId8"/>
    <p:sldLayoutId id="2147483671" r:id="rId9"/>
    <p:sldLayoutId id="2147483655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jpeg"/><Relationship Id="rId18" Type="http://schemas.microsoft.com/office/2007/relationships/diagramDrawing" Target="../diagrams/drawing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9.png"/><Relationship Id="rId17" Type="http://schemas.openxmlformats.org/officeDocument/2006/relationships/diagramColors" Target="../diagrams/colors4.xml"/><Relationship Id="rId2" Type="http://schemas.openxmlformats.org/officeDocument/2006/relationships/slideLayout" Target="../slideLayouts/slideLayout4.xml"/><Relationship Id="rId16" Type="http://schemas.openxmlformats.org/officeDocument/2006/relationships/diagramQuickStyle" Target="../diagrams/quickStyle4.xml"/><Relationship Id="rId1" Type="http://schemas.openxmlformats.org/officeDocument/2006/relationships/tags" Target="../tags/tag2.xml"/><Relationship Id="rId6" Type="http://schemas.openxmlformats.org/officeDocument/2006/relationships/diagramColors" Target="../diagrams/colors3.xml"/><Relationship Id="rId11" Type="http://schemas.microsoft.com/office/2017/06/relationships/model3d" Target="../media/model3d1.glb"/><Relationship Id="rId5" Type="http://schemas.openxmlformats.org/officeDocument/2006/relationships/diagramQuickStyle" Target="../diagrams/quickStyle3.xml"/><Relationship Id="rId15" Type="http://schemas.openxmlformats.org/officeDocument/2006/relationships/diagramLayout" Target="../diagrams/layout4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7.png"/><Relationship Id="rId14" Type="http://schemas.openxmlformats.org/officeDocument/2006/relationships/diagramData" Target="../diagrams/data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D2DEE-7B14-4FDD-B321-6282E359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65" y="4849873"/>
            <a:ext cx="9065342" cy="7725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800"/>
              </a:spcAft>
            </a:pPr>
            <a:r>
              <a:rPr lang="en-US" sz="2800" b="0" dirty="0"/>
              <a:t>Intelligent Systems Research Centre,</a:t>
            </a:r>
            <a:br>
              <a:rPr lang="en-US" sz="2800" b="0" dirty="0"/>
            </a:br>
            <a:r>
              <a:rPr lang="en-US" sz="2800" b="0" dirty="0"/>
              <a:t>School of Computing, Engineering &amp; Intelligent Systems</a:t>
            </a:r>
            <a:br>
              <a:rPr lang="en-US" sz="2800" b="0" dirty="0"/>
            </a:br>
            <a:r>
              <a:rPr lang="en-US" sz="2800" b="0" dirty="0"/>
              <a:t>Ulster University, Magee, Derry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2D00B6-E722-476F-B6A8-65382E2F56D2}"/>
              </a:ext>
            </a:extLst>
          </p:cNvPr>
          <p:cNvSpPr txBox="1">
            <a:spLocks/>
          </p:cNvSpPr>
          <p:nvPr/>
        </p:nvSpPr>
        <p:spPr>
          <a:xfrm>
            <a:off x="629265" y="2231923"/>
            <a:ext cx="9065342" cy="772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  <a:spcBef>
                <a:spcPts val="1200"/>
              </a:spcBef>
              <a:spcAft>
                <a:spcPts val="1800"/>
              </a:spcAft>
            </a:pPr>
            <a:r>
              <a:rPr lang="en-US" sz="3600" dirty="0"/>
              <a:t>Computational Neuroscience with CNET 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760838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D2DEE-7B14-4FDD-B321-6282E359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65" y="4849873"/>
            <a:ext cx="9065342" cy="7725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800"/>
              </a:spcAft>
            </a:pPr>
            <a:r>
              <a:rPr lang="en-US" sz="2800" b="0" dirty="0"/>
              <a:t>Intelligent Systems Research Centre,</a:t>
            </a:r>
            <a:br>
              <a:rPr lang="en-US" sz="2800" b="0" dirty="0"/>
            </a:br>
            <a:r>
              <a:rPr lang="en-US" sz="2800" b="0" dirty="0"/>
              <a:t>School of Computing, Engineering &amp; Intelligent Systems</a:t>
            </a:r>
            <a:br>
              <a:rPr lang="en-US" sz="2800" b="0" dirty="0"/>
            </a:br>
            <a:r>
              <a:rPr lang="en-US" sz="2800" b="0" dirty="0"/>
              <a:t>Ulster University, Magee, Derry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2D00B6-E722-476F-B6A8-65382E2F56D2}"/>
              </a:ext>
            </a:extLst>
          </p:cNvPr>
          <p:cNvSpPr txBox="1">
            <a:spLocks/>
          </p:cNvSpPr>
          <p:nvPr/>
        </p:nvSpPr>
        <p:spPr>
          <a:xfrm>
            <a:off x="629265" y="2231923"/>
            <a:ext cx="9065342" cy="772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  <a:spcBef>
                <a:spcPts val="1200"/>
              </a:spcBef>
              <a:spcAft>
                <a:spcPts val="1800"/>
              </a:spcAft>
            </a:pPr>
            <a:r>
              <a:rPr lang="en-US" sz="3600" dirty="0"/>
              <a:t>Computational Neuroscience with CNET 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3698822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8833F-7DFD-4D51-B30F-E51949C9F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937" y="467294"/>
            <a:ext cx="7494003" cy="772528"/>
          </a:xfrm>
        </p:spPr>
        <p:txBody>
          <a:bodyPr/>
          <a:lstStyle/>
          <a:p>
            <a:pPr algn="r"/>
            <a:r>
              <a:rPr lang="en-US" dirty="0"/>
              <a:t>Introduction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DA2F785-F8E1-4A8E-8527-AA641DCE07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7338611"/>
              </p:ext>
            </p:extLst>
          </p:nvPr>
        </p:nvGraphicFramePr>
        <p:xfrm>
          <a:off x="3633940" y="123982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EBB08E2-7C2E-4635-AAFA-5931EBB4A4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2057120"/>
              </p:ext>
            </p:extLst>
          </p:nvPr>
        </p:nvGraphicFramePr>
        <p:xfrm>
          <a:off x="-205557" y="123682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4695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38D433-E519-40AB-AF08-F1415F819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5238D433-E519-40AB-AF08-F1415F8195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EF6DA0F-EC80-4EEA-8FE5-57E586810B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6EF6DA0F-EC80-4EEA-8FE5-57E586810B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C92602F-BCD9-49AD-AD73-0D9DA57CF6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EC92602F-BCD9-49AD-AD73-0D9DA57CF6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9A2758C-4727-4155-8EC8-3448A93897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79A2758C-4727-4155-8EC8-3448A93897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EA90D46-C00C-4A41-B0DE-E85858EBAA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EEA90D46-C00C-4A41-B0DE-E85858EBAA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4930DEC-429D-4B56-B23C-1D1804DF4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B4930DEC-429D-4B56-B23C-1D1804DF49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38D433-E519-40AB-AF08-F1415F819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5238D433-E519-40AB-AF08-F1415F8195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F6DA0F-EC80-4EEA-8FE5-57E586810B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6EF6DA0F-EC80-4EEA-8FE5-57E586810B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92602F-BCD9-49AD-AD73-0D9DA57CF6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EC92602F-BCD9-49AD-AD73-0D9DA57CF6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9A2758C-4727-4155-8EC8-3448A93897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79A2758C-4727-4155-8EC8-3448A93897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A90D46-C00C-4A41-B0DE-E85858EBAA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EEA90D46-C00C-4A41-B0DE-E85858EBAA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930DEC-429D-4B56-B23C-1D1804DF4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B4930DEC-429D-4B56-B23C-1D1804DF49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  <p:bldGraphic spid="8" grpId="0">
        <p:bldSub>
          <a:bldDgm bld="lvl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255" y="459500"/>
            <a:ext cx="7494003" cy="772528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Development and Use of Model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B5EB47F-63BB-4B33-B0AE-9ACA5992DEF1}"/>
              </a:ext>
            </a:extLst>
          </p:cNvPr>
          <p:cNvGraphicFramePr/>
          <p:nvPr/>
        </p:nvGraphicFramePr>
        <p:xfrm>
          <a:off x="3179535" y="1370510"/>
          <a:ext cx="5832929" cy="502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849868B-B37A-44D2-98DB-A52F42711F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5999" y="1659011"/>
            <a:ext cx="1296313" cy="529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872DD6-66C0-4AA3-91B1-7826AB17CC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1743" y="1814026"/>
            <a:ext cx="2507227" cy="266973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034D31EB-8D5C-4A5B-B66A-C67BE88F56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6161" y="4394126"/>
            <a:ext cx="2507227" cy="233385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D497D1-ADC8-4AE9-A75F-A14698419B04}"/>
              </a:ext>
            </a:extLst>
          </p:cNvPr>
          <p:cNvCxnSpPr>
            <a:cxnSpLocks/>
          </p:cNvCxnSpPr>
          <p:nvPr/>
        </p:nvCxnSpPr>
        <p:spPr>
          <a:xfrm>
            <a:off x="4952312" y="1947512"/>
            <a:ext cx="619431" cy="0"/>
          </a:xfrm>
          <a:prstGeom prst="straightConnector1">
            <a:avLst/>
          </a:prstGeom>
          <a:ln w="38100">
            <a:solidFill>
              <a:schemeClr val="accent6"/>
            </a:solidFill>
            <a:headEnd w="lg" len="lg"/>
            <a:tailEnd type="stealth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1EC32D-107B-436B-A908-85A1A3701C4C}"/>
              </a:ext>
            </a:extLst>
          </p:cNvPr>
          <p:cNvSpPr txBox="1"/>
          <p:nvPr/>
        </p:nvSpPr>
        <p:spPr>
          <a:xfrm>
            <a:off x="3755136" y="1276498"/>
            <a:ext cx="1197176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i="1" dirty="0"/>
              <a:t>Math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47CD3-52BB-4946-B861-AF7A192468BC}"/>
              </a:ext>
            </a:extLst>
          </p:cNvPr>
          <p:cNvSpPr txBox="1"/>
          <p:nvPr/>
        </p:nvSpPr>
        <p:spPr>
          <a:xfrm>
            <a:off x="6226768" y="1281059"/>
            <a:ext cx="1197176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i="1" dirty="0"/>
              <a:t>Code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Brain In Head">
                <a:extLst>
                  <a:ext uri="{FF2B5EF4-FFF2-40B4-BE49-F238E27FC236}">
                    <a16:creationId xmlns:a16="http://schemas.microsoft.com/office/drawing/2014/main" id="{3327B14B-C77D-4C79-8060-6F8EA4F1275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1287" y="1654450"/>
              <a:ext cx="2340447" cy="247364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2340447" cy="2473643"/>
                    </a:xfrm>
                    <a:prstGeom prst="rect">
                      <a:avLst/>
                    </a:prstGeom>
                  </am3d:spPr>
                  <am3d:camera>
                    <am3d:pos x="0" y="0" z="74489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218" d="1000000"/>
                    <am3d:preTrans dx="-144" dy="-18000000" dz="1196781"/>
                    <am3d:scale>
                      <am3d:sx n="1000000" d="1000000"/>
                      <am3d:sy n="1000000" d="1000000"/>
                      <am3d:sz n="1000000" d="1000000"/>
                    </am3d:scale>
                    <am3d:rot ax="613170" ay="1837544" az="314837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748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Brain In Head">
                <a:extLst>
                  <a:ext uri="{FF2B5EF4-FFF2-40B4-BE49-F238E27FC236}">
                    <a16:creationId xmlns:a16="http://schemas.microsoft.com/office/drawing/2014/main" id="{3327B14B-C77D-4C79-8060-6F8EA4F127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1287" y="1654450"/>
                <a:ext cx="2340447" cy="2473643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How to Become a Cognitive Psychologist | Education | Salary ...">
            <a:extLst>
              <a:ext uri="{FF2B5EF4-FFF2-40B4-BE49-F238E27FC236}">
                <a16:creationId xmlns:a16="http://schemas.microsoft.com/office/drawing/2014/main" id="{B7E9FFC7-F4FB-40F3-A8E0-E716BD7E36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1" t="9568" r="12258"/>
          <a:stretch/>
        </p:blipFill>
        <p:spPr bwMode="auto">
          <a:xfrm>
            <a:off x="949714" y="5045123"/>
            <a:ext cx="2340448" cy="168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D750DAC-044F-483A-90EC-D52F52A94395}"/>
              </a:ext>
            </a:extLst>
          </p:cNvPr>
          <p:cNvGrpSpPr/>
          <p:nvPr/>
        </p:nvGrpSpPr>
        <p:grpSpPr>
          <a:xfrm>
            <a:off x="8278761" y="1370510"/>
            <a:ext cx="3395497" cy="2333855"/>
            <a:chOff x="8278761" y="1370510"/>
            <a:chExt cx="3395497" cy="2333855"/>
          </a:xfrm>
        </p:grpSpPr>
        <p:graphicFrame>
          <p:nvGraphicFramePr>
            <p:cNvPr id="17" name="Diagram 16">
              <a:extLst>
                <a:ext uri="{FF2B5EF4-FFF2-40B4-BE49-F238E27FC236}">
                  <a16:creationId xmlns:a16="http://schemas.microsoft.com/office/drawing/2014/main" id="{E2140546-EFA4-49FE-AE9A-9A5FF5862F8C}"/>
                </a:ext>
              </a:extLst>
            </p:cNvPr>
            <p:cNvGraphicFramePr/>
            <p:nvPr/>
          </p:nvGraphicFramePr>
          <p:xfrm>
            <a:off x="9073217" y="1370510"/>
            <a:ext cx="2601041" cy="233385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4" r:lo="rId15" r:qs="rId16" r:cs="rId17"/>
            </a:graphicData>
          </a:graphic>
        </p:graphicFrame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1FB753D-BA37-45D3-AB42-3616DE93F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8761" y="1553497"/>
              <a:ext cx="1455174" cy="1347019"/>
            </a:xfrm>
            <a:prstGeom prst="line">
              <a:avLst/>
            </a:prstGeom>
            <a:ln w="28575">
              <a:solidFill>
                <a:schemeClr val="accent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84DA070-4A68-4B61-AA57-90FE69E161B5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8691716" y="3500284"/>
              <a:ext cx="1682021" cy="204081"/>
            </a:xfrm>
            <a:prstGeom prst="line">
              <a:avLst/>
            </a:prstGeom>
            <a:ln w="28575">
              <a:solidFill>
                <a:schemeClr val="accent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7914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942074-F49F-4A14-B2CF-5F9E097CFC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2942074-F49F-4A14-B2CF-5F9E097CFC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E31CA98-7B28-4508-84E8-55918CFD4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FE31CA98-7B28-4508-84E8-55918CFD46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1D1304-BAA9-4BB3-A909-3F83839A87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8C1D1304-BAA9-4BB3-A909-3F83839A87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21CAE4-23F4-4BB1-970F-ADFC986C1B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7C21CAE4-23F4-4BB1-970F-ADFC986C1B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8F9E25-11EE-4249-A26A-821A54D6E0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DE8F9E25-11EE-4249-A26A-821A54D6E0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57AC99-69E7-4BED-BD88-E55AD79F1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graphicEl>
                                              <a:dgm id="{AA57AC99-69E7-4BED-BD88-E55AD79F16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14" grpId="0" uiExpand="1"/>
      <p:bldP spid="16" grpId="0" uiExpan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255" y="459500"/>
            <a:ext cx="7494003" cy="772528"/>
          </a:xfrm>
        </p:spPr>
        <p:txBody>
          <a:bodyPr/>
          <a:lstStyle/>
          <a:p>
            <a:pPr algn="r"/>
            <a:r>
              <a:rPr lang="en-US" dirty="0"/>
              <a:t>Astrocytes and Neurons</a:t>
            </a:r>
          </a:p>
        </p:txBody>
      </p:sp>
      <p:pic>
        <p:nvPicPr>
          <p:cNvPr id="64" name="Picture 63" descr="A picture containing fruit&#10;&#10;Description automatically generated">
            <a:extLst>
              <a:ext uri="{FF2B5EF4-FFF2-40B4-BE49-F238E27FC236}">
                <a16:creationId xmlns:a16="http://schemas.microsoft.com/office/drawing/2014/main" id="{CFDDD286-D72B-4FB6-A2CA-CD6E32A89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49" y="1289287"/>
            <a:ext cx="6705814" cy="53528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CA3B97-80F2-4550-88EF-F9DDFC01B8D9}"/>
              </a:ext>
            </a:extLst>
          </p:cNvPr>
          <p:cNvSpPr txBox="1"/>
          <p:nvPr/>
        </p:nvSpPr>
        <p:spPr>
          <a:xfrm>
            <a:off x="736847" y="1957218"/>
            <a:ext cx="4231597" cy="294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sz="2400" dirty="0"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sz="2400" dirty="0">
                <a:latin typeface="Arial" panose="020B0604020202020204" pitchFamily="34" charset="0"/>
                <a:cs typeface="Arial" panose="020B0604020202020204" pitchFamily="34" charset="0"/>
              </a:rPr>
              <a:t>Astrocytes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sz="2400" dirty="0"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sz="2400" dirty="0">
                <a:latin typeface="Arial" panose="020B0604020202020204" pitchFamily="34" charset="0"/>
                <a:cs typeface="Arial" panose="020B0604020202020204" pitchFamily="34" charset="0"/>
              </a:rPr>
              <a:t>Tripartite synapse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1567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255" y="459500"/>
            <a:ext cx="7494003" cy="772528"/>
          </a:xfrm>
        </p:spPr>
        <p:txBody>
          <a:bodyPr/>
          <a:lstStyle/>
          <a:p>
            <a:pPr algn="r"/>
            <a:r>
              <a:rPr lang="en-US" dirty="0"/>
              <a:t>Receptors / Channels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967E75-8125-451B-B752-54BB751A20B9}"/>
              </a:ext>
            </a:extLst>
          </p:cNvPr>
          <p:cNvSpPr txBox="1"/>
          <p:nvPr/>
        </p:nvSpPr>
        <p:spPr>
          <a:xfrm>
            <a:off x="776533" y="5447239"/>
            <a:ext cx="64861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i="0" u="sng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Reference:</a:t>
            </a:r>
            <a:r>
              <a:rPr lang="en-GB" sz="1100" i="0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Verkhratsky A, </a:t>
            </a:r>
            <a:r>
              <a:rPr lang="en-GB" sz="1100" b="1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Nedergaard</a:t>
            </a:r>
            <a:r>
              <a:rPr lang="en-GB" sz="11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M. </a:t>
            </a:r>
            <a:r>
              <a:rPr lang="en-GB" sz="11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Physiology of Astroglia. </a:t>
            </a:r>
            <a:r>
              <a:rPr lang="en-GB" sz="1100" b="0" i="1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Physiol</a:t>
            </a:r>
            <a:r>
              <a:rPr lang="en-GB" sz="1100" b="0" i="1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Rev </a:t>
            </a:r>
            <a:r>
              <a:rPr lang="en-GB" sz="11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98: 239–389, 2018. doi:10.1152/physrev.00042.2016.</a:t>
            </a:r>
            <a:endParaRPr lang="en-IE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A picture containing table, clock&#10;&#10;Description automatically generated">
            <a:extLst>
              <a:ext uri="{FF2B5EF4-FFF2-40B4-BE49-F238E27FC236}">
                <a16:creationId xmlns:a16="http://schemas.microsoft.com/office/drawing/2014/main" id="{7C882831-E981-4DB5-A580-BA61609285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39"/>
          <a:stretch/>
        </p:blipFill>
        <p:spPr>
          <a:xfrm>
            <a:off x="7077104" y="1844825"/>
            <a:ext cx="2836457" cy="3405613"/>
          </a:xfrm>
          <a:prstGeom prst="rect">
            <a:avLst/>
          </a:prstGeom>
        </p:spPr>
      </p:pic>
      <p:pic>
        <p:nvPicPr>
          <p:cNvPr id="19" name="Picture 18" descr="A picture containing table, clock&#10;&#10;Description automatically generated">
            <a:extLst>
              <a:ext uri="{FF2B5EF4-FFF2-40B4-BE49-F238E27FC236}">
                <a16:creationId xmlns:a16="http://schemas.microsoft.com/office/drawing/2014/main" id="{958545E8-B90F-47A2-A3B8-FC7EEBDBB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105"/>
          <a:stretch/>
        </p:blipFill>
        <p:spPr>
          <a:xfrm>
            <a:off x="3318079" y="1844825"/>
            <a:ext cx="1596140" cy="340561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53799E7-C2C9-4AF4-A568-60EA81232F8F}"/>
              </a:ext>
            </a:extLst>
          </p:cNvPr>
          <p:cNvGrpSpPr>
            <a:grpSpLocks noChangeAspect="1"/>
          </p:cNvGrpSpPr>
          <p:nvPr/>
        </p:nvGrpSpPr>
        <p:grpSpPr>
          <a:xfrm>
            <a:off x="2044295" y="2116895"/>
            <a:ext cx="1340794" cy="3132879"/>
            <a:chOff x="2783305" y="1732544"/>
            <a:chExt cx="1068405" cy="2835940"/>
          </a:xfrm>
        </p:grpSpPr>
        <p:pic>
          <p:nvPicPr>
            <p:cNvPr id="14" name="Picture 13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68C60B0-9427-4464-9B3F-024B0A5241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400" r="68769" b="2577"/>
            <a:stretch/>
          </p:blipFill>
          <p:spPr>
            <a:xfrm>
              <a:off x="2783305" y="1732544"/>
              <a:ext cx="1068405" cy="270489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D62BC89-B7BA-44EC-81AB-632E45D3EF2D}"/>
                </a:ext>
              </a:extLst>
            </p:cNvPr>
            <p:cNvSpPr/>
            <p:nvPr/>
          </p:nvSpPr>
          <p:spPr>
            <a:xfrm>
              <a:off x="2783305" y="4430130"/>
              <a:ext cx="1068405" cy="138354"/>
            </a:xfrm>
            <a:prstGeom prst="rect">
              <a:avLst/>
            </a:prstGeom>
            <a:solidFill>
              <a:srgbClr val="F4E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8CF6AD0-FE34-48DF-B2BF-C531989275A0}"/>
              </a:ext>
            </a:extLst>
          </p:cNvPr>
          <p:cNvGrpSpPr/>
          <p:nvPr/>
        </p:nvGrpSpPr>
        <p:grpSpPr>
          <a:xfrm>
            <a:off x="811538" y="2145889"/>
            <a:ext cx="1246433" cy="3104549"/>
            <a:chOff x="811538" y="2106607"/>
            <a:chExt cx="1246433" cy="319184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8393057-181E-4457-86F9-A0F3628EF4CA}"/>
                </a:ext>
              </a:extLst>
            </p:cNvPr>
            <p:cNvGrpSpPr/>
            <p:nvPr/>
          </p:nvGrpSpPr>
          <p:grpSpPr>
            <a:xfrm>
              <a:off x="811538" y="2106607"/>
              <a:ext cx="1246433" cy="3191849"/>
              <a:chOff x="811538" y="2106607"/>
              <a:chExt cx="1246433" cy="319184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16C63CB-E479-4F30-8EB3-5B6C67E4863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1538" y="2741052"/>
                <a:ext cx="1246433" cy="2557404"/>
                <a:chOff x="1556109" y="2415940"/>
                <a:chExt cx="1019317" cy="2091413"/>
              </a:xfrm>
            </p:grpSpPr>
            <p:pic>
              <p:nvPicPr>
                <p:cNvPr id="23" name="Picture 22" descr="A picture containing drawing, table&#10;&#10;Description automatically generated">
                  <a:extLst>
                    <a:ext uri="{FF2B5EF4-FFF2-40B4-BE49-F238E27FC236}">
                      <a16:creationId xmlns:a16="http://schemas.microsoft.com/office/drawing/2014/main" id="{C0205C7A-7B8F-48F2-8806-A334F81E9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35739"/>
                <a:stretch/>
              </p:blipFill>
              <p:spPr>
                <a:xfrm>
                  <a:off x="1556109" y="2415940"/>
                  <a:ext cx="1019317" cy="1567143"/>
                </a:xfrm>
                <a:prstGeom prst="rect">
                  <a:avLst/>
                </a:prstGeom>
              </p:spPr>
            </p:pic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450CBC6B-AFFC-4F09-8371-92E962F38F79}"/>
                    </a:ext>
                  </a:extLst>
                </p:cNvPr>
                <p:cNvSpPr/>
                <p:nvPr/>
              </p:nvSpPr>
              <p:spPr>
                <a:xfrm>
                  <a:off x="1556109" y="3983083"/>
                  <a:ext cx="1019317" cy="524270"/>
                </a:xfrm>
                <a:prstGeom prst="rect">
                  <a:avLst/>
                </a:prstGeom>
                <a:solidFill>
                  <a:srgbClr val="F4E7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0D4E15-A845-4B10-A03A-968410DE7DDF}"/>
                  </a:ext>
                </a:extLst>
              </p:cNvPr>
              <p:cNvSpPr txBox="1"/>
              <p:nvPr/>
            </p:nvSpPr>
            <p:spPr>
              <a:xfrm>
                <a:off x="1010652" y="2106607"/>
                <a:ext cx="10336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E" sz="2400" dirty="0">
                    <a:solidFill>
                      <a:srgbClr val="5840FF"/>
                    </a:solidFill>
                  </a:rPr>
                  <a:t>VGCC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031BE2-B86A-464C-A780-D03515947E61}"/>
                  </a:ext>
                </a:extLst>
              </p:cNvPr>
              <p:cNvSpPr txBox="1"/>
              <p:nvPr/>
            </p:nvSpPr>
            <p:spPr>
              <a:xfrm>
                <a:off x="1155025" y="4657373"/>
                <a:ext cx="7349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000" dirty="0"/>
                  <a:t>Ca</a:t>
                </a:r>
                <a:r>
                  <a:rPr lang="en-IE" sz="2000" baseline="30000" dirty="0"/>
                  <a:t>2+</a:t>
                </a:r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F83508E-C56C-4167-8C15-867EE572D71F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1434754" y="2936521"/>
              <a:ext cx="1" cy="172085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24ABBA7-AFFC-44E0-A08E-7EEE1BFAA821}"/>
              </a:ext>
            </a:extLst>
          </p:cNvPr>
          <p:cNvGrpSpPr/>
          <p:nvPr/>
        </p:nvGrpSpPr>
        <p:grpSpPr>
          <a:xfrm>
            <a:off x="9913561" y="1844825"/>
            <a:ext cx="1466901" cy="3404949"/>
            <a:chOff x="9913561" y="1844825"/>
            <a:chExt cx="1466901" cy="3404949"/>
          </a:xfrm>
        </p:grpSpPr>
        <p:pic>
          <p:nvPicPr>
            <p:cNvPr id="21" name="Picture 20" descr="A picture containing table, clock&#10;&#10;Description automatically generated">
              <a:extLst>
                <a:ext uri="{FF2B5EF4-FFF2-40B4-BE49-F238E27FC236}">
                  <a16:creationId xmlns:a16="http://schemas.microsoft.com/office/drawing/2014/main" id="{8958E78D-8A1A-44C8-B030-957EEEEC60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710" r="32737"/>
            <a:stretch/>
          </p:blipFill>
          <p:spPr>
            <a:xfrm>
              <a:off x="9913561" y="1844825"/>
              <a:ext cx="1399242" cy="3404949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2BDF534-A085-414A-9D73-DCD22EFD22D8}"/>
                </a:ext>
              </a:extLst>
            </p:cNvPr>
            <p:cNvSpPr/>
            <p:nvPr/>
          </p:nvSpPr>
          <p:spPr>
            <a:xfrm>
              <a:off x="11174931" y="2936521"/>
              <a:ext cx="205531" cy="422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E97C71E-E322-4081-B003-CCC629D00345}"/>
              </a:ext>
            </a:extLst>
          </p:cNvPr>
          <p:cNvGrpSpPr/>
          <p:nvPr/>
        </p:nvGrpSpPr>
        <p:grpSpPr>
          <a:xfrm>
            <a:off x="4914219" y="1844825"/>
            <a:ext cx="2162886" cy="3405614"/>
            <a:chOff x="4914219" y="1844825"/>
            <a:chExt cx="2162886" cy="3405614"/>
          </a:xfrm>
        </p:grpSpPr>
        <p:pic>
          <p:nvPicPr>
            <p:cNvPr id="8" name="Picture 7" descr="A picture containing table, clock&#10;&#10;Description automatically generated">
              <a:extLst>
                <a:ext uri="{FF2B5EF4-FFF2-40B4-BE49-F238E27FC236}">
                  <a16:creationId xmlns:a16="http://schemas.microsoft.com/office/drawing/2014/main" id="{05625359-6252-4EB5-9E00-E29537ED8E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316" r="18921"/>
            <a:stretch/>
          </p:blipFill>
          <p:spPr>
            <a:xfrm>
              <a:off x="4914219" y="1844825"/>
              <a:ext cx="2162886" cy="340561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138A7CB-AACE-48C9-8485-59D0412CCC64}"/>
                </a:ext>
              </a:extLst>
            </p:cNvPr>
            <p:cNvSpPr/>
            <p:nvPr/>
          </p:nvSpPr>
          <p:spPr>
            <a:xfrm>
              <a:off x="4914219" y="4853978"/>
              <a:ext cx="401374" cy="251024"/>
            </a:xfrm>
            <a:prstGeom prst="rect">
              <a:avLst/>
            </a:prstGeom>
            <a:solidFill>
              <a:srgbClr val="F4E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63882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627F48F-448C-4AC9-8927-F675FEE309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6"/>
          <a:stretch/>
        </p:blipFill>
        <p:spPr>
          <a:xfrm>
            <a:off x="3075611" y="1298157"/>
            <a:ext cx="6040777" cy="55485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255" y="459500"/>
            <a:ext cx="7494003" cy="772528"/>
          </a:xfrm>
        </p:spPr>
        <p:txBody>
          <a:bodyPr/>
          <a:lstStyle/>
          <a:p>
            <a:pPr algn="r"/>
            <a:r>
              <a:rPr lang="en-US" dirty="0"/>
              <a:t>Tripartite Synapse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7C4122F-E310-4392-8C39-C299AAF794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4708" b="-552"/>
          <a:stretch/>
        </p:blipFill>
        <p:spPr>
          <a:xfrm>
            <a:off x="9187195" y="2656409"/>
            <a:ext cx="2760980" cy="3615807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DA6B5D8-8080-4874-800B-C4F32956BC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78"/>
          <a:stretch/>
        </p:blipFill>
        <p:spPr>
          <a:xfrm>
            <a:off x="186813" y="1673238"/>
            <a:ext cx="2817991" cy="35749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4804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459500"/>
            <a:ext cx="8016659" cy="772528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Neuron Action Potential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9BF99-5B09-4D4C-87DE-744FF6472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46" y="1373997"/>
            <a:ext cx="6858668" cy="3166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8936BD-DABA-48FE-8C9C-8C89DFC52F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191"/>
          <a:stretch/>
        </p:blipFill>
        <p:spPr>
          <a:xfrm>
            <a:off x="8031542" y="1754740"/>
            <a:ext cx="3162300" cy="909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DB5402-A6EB-40DE-88D5-67B33AFE48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08" b="34674"/>
          <a:stretch/>
        </p:blipFill>
        <p:spPr>
          <a:xfrm>
            <a:off x="8031542" y="2929179"/>
            <a:ext cx="3162300" cy="18155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F4C06B-6113-4C83-A755-117282EC56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702"/>
          <a:stretch/>
        </p:blipFill>
        <p:spPr>
          <a:xfrm>
            <a:off x="8031542" y="5009322"/>
            <a:ext cx="3162300" cy="138917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789A48B-9F0F-49EF-89CA-C801AAE9DE7B}"/>
              </a:ext>
            </a:extLst>
          </p:cNvPr>
          <p:cNvGrpSpPr>
            <a:grpSpLocks noChangeAspect="1"/>
          </p:cNvGrpSpPr>
          <p:nvPr/>
        </p:nvGrpSpPr>
        <p:grpSpPr>
          <a:xfrm>
            <a:off x="412546" y="4616210"/>
            <a:ext cx="5359262" cy="2175402"/>
            <a:chOff x="2690811" y="676275"/>
            <a:chExt cx="6810376" cy="276443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86A31AD-B611-4DC3-8D90-E07EDA350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3706"/>
            <a:stretch/>
          </p:blipFill>
          <p:spPr>
            <a:xfrm>
              <a:off x="2690812" y="676275"/>
              <a:ext cx="6810375" cy="254870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A4D3B93-4A6B-44CD-A5C8-FF2ADD4F6B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4628"/>
            <a:stretch/>
          </p:blipFill>
          <p:spPr>
            <a:xfrm>
              <a:off x="2690811" y="3144945"/>
              <a:ext cx="6810375" cy="29576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DC5FB7B-9C2C-489C-BDB5-A16C208BF8D9}"/>
              </a:ext>
            </a:extLst>
          </p:cNvPr>
          <p:cNvSpPr txBox="1"/>
          <p:nvPr/>
        </p:nvSpPr>
        <p:spPr>
          <a:xfrm>
            <a:off x="8116424" y="1465975"/>
            <a:ext cx="3557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u="sng" dirty="0"/>
              <a:t>Changing Membrane Potential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C4B5A4-A9C0-4AF8-8723-0D262FB2184B}"/>
              </a:ext>
            </a:extLst>
          </p:cNvPr>
          <p:cNvSpPr txBox="1"/>
          <p:nvPr/>
        </p:nvSpPr>
        <p:spPr>
          <a:xfrm>
            <a:off x="8116424" y="2553239"/>
            <a:ext cx="316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u="sng" dirty="0"/>
              <a:t>Ion Channel Currents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3384FD-2E71-4A0F-BEB2-1F35FFEF2F71}"/>
              </a:ext>
            </a:extLst>
          </p:cNvPr>
          <p:cNvSpPr txBox="1"/>
          <p:nvPr/>
        </p:nvSpPr>
        <p:spPr>
          <a:xfrm>
            <a:off x="8116424" y="4680261"/>
            <a:ext cx="316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u="sng" dirty="0"/>
              <a:t>Ion Channel Gating Kinetics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F80EE-C0D3-497F-8FBC-9419BE7F71D3}"/>
              </a:ext>
            </a:extLst>
          </p:cNvPr>
          <p:cNvSpPr txBox="1"/>
          <p:nvPr/>
        </p:nvSpPr>
        <p:spPr>
          <a:xfrm>
            <a:off x="5771807" y="6285033"/>
            <a:ext cx="64201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100" u="sng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1100" b="1" dirty="0">
                <a:latin typeface="Arial" panose="020B0604020202020204" pitchFamily="34" charset="0"/>
                <a:cs typeface="Arial" panose="020B0604020202020204" pitchFamily="34" charset="0"/>
              </a:rPr>
              <a:t>A. L. Hodgkin </a:t>
            </a: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sz="1100" b="1" dirty="0">
                <a:latin typeface="Arial" panose="020B0604020202020204" pitchFamily="34" charset="0"/>
                <a:cs typeface="Arial" panose="020B0604020202020204" pitchFamily="34" charset="0"/>
              </a:rPr>
              <a:t>A. F. Huxley</a:t>
            </a: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, “A quantitative description of membrane current and its application to conduction and excitation in nerve.,” J. Physiol., vol. 117, no. 4, pp. 500–44, Aug. 1952, doi: 10.1007/BF02459568.</a:t>
            </a:r>
            <a:endParaRPr lang="en-IE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3816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557" y="459500"/>
            <a:ext cx="9272702" cy="772528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Extending Action Potential 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DB5402-A6EB-40DE-88D5-67B33AFE48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08" b="34674"/>
          <a:stretch/>
        </p:blipFill>
        <p:spPr>
          <a:xfrm>
            <a:off x="8031542" y="2929179"/>
            <a:ext cx="3162300" cy="18155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DC5FB7B-9C2C-489C-BDB5-A16C208BF8D9}"/>
              </a:ext>
            </a:extLst>
          </p:cNvPr>
          <p:cNvSpPr txBox="1"/>
          <p:nvPr/>
        </p:nvSpPr>
        <p:spPr>
          <a:xfrm>
            <a:off x="8116424" y="1465975"/>
            <a:ext cx="3557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u="sng" dirty="0"/>
              <a:t>Changing Membrane Potential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C4B5A4-A9C0-4AF8-8723-0D262FB2184B}"/>
              </a:ext>
            </a:extLst>
          </p:cNvPr>
          <p:cNvSpPr txBox="1"/>
          <p:nvPr/>
        </p:nvSpPr>
        <p:spPr>
          <a:xfrm>
            <a:off x="8116424" y="2553239"/>
            <a:ext cx="316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u="sng" dirty="0"/>
              <a:t>Ion Channel Currents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AF299A-5D13-4ACD-BC7F-492628F6C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62" y="1465975"/>
            <a:ext cx="7589589" cy="30337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04C669-980A-4DDF-8E9A-7484CE42A8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483"/>
          <a:stretch/>
        </p:blipFill>
        <p:spPr>
          <a:xfrm>
            <a:off x="8116424" y="4744726"/>
            <a:ext cx="3857625" cy="5102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9AEDC6-8CB5-47DF-9CB4-C68DB8AAE9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1308"/>
          <a:stretch/>
        </p:blipFill>
        <p:spPr>
          <a:xfrm>
            <a:off x="8118475" y="1812291"/>
            <a:ext cx="3857625" cy="7043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A1D66A1-FBFF-446A-91CD-C782734C128E}"/>
              </a:ext>
            </a:extLst>
          </p:cNvPr>
          <p:cNvSpPr/>
          <p:nvPr/>
        </p:nvSpPr>
        <p:spPr>
          <a:xfrm>
            <a:off x="4057096" y="1866085"/>
            <a:ext cx="941032" cy="2281562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8216F0-EDF2-44AB-96F9-1B369AD8ABFC}"/>
              </a:ext>
            </a:extLst>
          </p:cNvPr>
          <p:cNvSpPr/>
          <p:nvPr/>
        </p:nvSpPr>
        <p:spPr>
          <a:xfrm>
            <a:off x="10191750" y="2033400"/>
            <a:ext cx="516851" cy="508288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0E21D3-2439-40AA-8936-30874C2E4A82}"/>
              </a:ext>
            </a:extLst>
          </p:cNvPr>
          <p:cNvSpPr/>
          <p:nvPr/>
        </p:nvSpPr>
        <p:spPr>
          <a:xfrm rot="5400000">
            <a:off x="9383627" y="3729862"/>
            <a:ext cx="458130" cy="2464756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E48556-4DC0-4D2C-81F8-03F48DD090FB}"/>
              </a:ext>
            </a:extLst>
          </p:cNvPr>
          <p:cNvSpPr txBox="1"/>
          <p:nvPr/>
        </p:nvSpPr>
        <p:spPr>
          <a:xfrm>
            <a:off x="577916" y="4499711"/>
            <a:ext cx="683287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E" sz="2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Extending the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Add known ion channels/receptors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Can be used to describe most cell membranes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Neurons and Astroglia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4982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17" grpId="0" animBg="1"/>
      <p:bldP spid="19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8833F-7DFD-4D51-B30F-E51949C9F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937" y="467294"/>
            <a:ext cx="7494003" cy="772528"/>
          </a:xfrm>
        </p:spPr>
        <p:txBody>
          <a:bodyPr/>
          <a:lstStyle/>
          <a:p>
            <a:pPr algn="r"/>
            <a:r>
              <a:rPr lang="en-US" dirty="0"/>
              <a:t>Conclusion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DA2F785-F8E1-4A8E-8527-AA641DCE07BF}"/>
              </a:ext>
            </a:extLst>
          </p:cNvPr>
          <p:cNvGraphicFramePr/>
          <p:nvPr/>
        </p:nvGraphicFramePr>
        <p:xfrm>
          <a:off x="3633940" y="123982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EBB08E2-7C2E-4635-AAFA-5931EBB4A4E3}"/>
              </a:ext>
            </a:extLst>
          </p:cNvPr>
          <p:cNvGraphicFramePr/>
          <p:nvPr/>
        </p:nvGraphicFramePr>
        <p:xfrm>
          <a:off x="-205557" y="123682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48167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38D433-E519-40AB-AF08-F1415F819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5238D433-E519-40AB-AF08-F1415F8195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EF6DA0F-EC80-4EEA-8FE5-57E586810B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6EF6DA0F-EC80-4EEA-8FE5-57E586810B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C92602F-BCD9-49AD-AD73-0D9DA57CF6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EC92602F-BCD9-49AD-AD73-0D9DA57CF6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9A2758C-4727-4155-8EC8-3448A93897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79A2758C-4727-4155-8EC8-3448A93897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EA90D46-C00C-4A41-B0DE-E85858EBAA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EEA90D46-C00C-4A41-B0DE-E85858EBAA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4930DEC-429D-4B56-B23C-1D1804DF4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B4930DEC-429D-4B56-B23C-1D1804DF49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38D433-E519-40AB-AF08-F1415F819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5238D433-E519-40AB-AF08-F1415F8195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F6DA0F-EC80-4EEA-8FE5-57E586810B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6EF6DA0F-EC80-4EEA-8FE5-57E586810B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92602F-BCD9-49AD-AD73-0D9DA57CF6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EC92602F-BCD9-49AD-AD73-0D9DA57CF6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9A2758C-4727-4155-8EC8-3448A93897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79A2758C-4727-4155-8EC8-3448A93897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A90D46-C00C-4A41-B0DE-E85858EBAA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EEA90D46-C00C-4A41-B0DE-E85858EBAA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930DEC-429D-4B56-B23C-1D1804DF4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B4930DEC-429D-4B56-B23C-1D1804DF49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  <p:bldGraphic spid="8" grpId="0">
        <p:bldSub>
          <a:bldDgm bld="lvlOne"/>
        </p:bldSub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8.1|5.7|4.3|8.6|6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5.1|5.1|6|9.7|9.1|5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6|13.4|20.7|4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|25.1|12.8|16.7|8.2|6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4.9|1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4|41|6.7|17.3|9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8.1|20.1|3.5|4.2|8|3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8.1|5.7|4.3|8.6|6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CEB63A18C1CB41933BDA1809B47033" ma:contentTypeVersion="12" ma:contentTypeDescription="Create a new document." ma:contentTypeScope="" ma:versionID="43fd50410f57fb0373c5783ebc8f066f">
  <xsd:schema xmlns:xsd="http://www.w3.org/2001/XMLSchema" xmlns:xs="http://www.w3.org/2001/XMLSchema" xmlns:p="http://schemas.microsoft.com/office/2006/metadata/properties" xmlns:ns3="40a22743-3ebe-4d62-97ea-a559b14f5ce6" xmlns:ns4="7c4f12a1-0350-414d-ab75-84f623e94d50" targetNamespace="http://schemas.microsoft.com/office/2006/metadata/properties" ma:root="true" ma:fieldsID="f310a0e3b98a13ba13fb9d36e324adaf" ns3:_="" ns4:_="">
    <xsd:import namespace="40a22743-3ebe-4d62-97ea-a559b14f5ce6"/>
    <xsd:import namespace="7c4f12a1-0350-414d-ab75-84f623e94d5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22743-3ebe-4d62-97ea-a559b14f5ce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4f12a1-0350-414d-ab75-84f623e94d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BFD47E-3395-4929-966F-7CD5E0B9D3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a22743-3ebe-4d62-97ea-a559b14f5ce6"/>
    <ds:schemaRef ds:uri="7c4f12a1-0350-414d-ab75-84f623e94d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80D66AF-EE8C-481D-8746-11DA7582889A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7c4f12a1-0350-414d-ab75-84f623e94d50"/>
    <ds:schemaRef ds:uri="http://purl.org/dc/dcmitype/"/>
    <ds:schemaRef ds:uri="40a22743-3ebe-4d62-97ea-a559b14f5ce6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326FA375-C96D-4D16-97E6-6B2252B26D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245</Words>
  <Application>Microsoft Office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Intelligent Systems Research Centre, School of Computing, Engineering &amp; Intelligent Systems Ulster University, Magee, Derry</vt:lpstr>
      <vt:lpstr>Introduction</vt:lpstr>
      <vt:lpstr>Development and Use of Model</vt:lpstr>
      <vt:lpstr>Astrocytes and Neurons</vt:lpstr>
      <vt:lpstr>Receptors / Channels</vt:lpstr>
      <vt:lpstr>Tripartite Synapse</vt:lpstr>
      <vt:lpstr>Neuron Action Potential Model</vt:lpstr>
      <vt:lpstr>Extending Action Potential Model</vt:lpstr>
      <vt:lpstr>Conclusion</vt:lpstr>
      <vt:lpstr>Intelligent Systems Research Centre, School of Computing, Engineering &amp; Intelligent Systems Ulster University, Magee, Derry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CNET Presentation</dc:title>
  <dc:creator>Marinus Toman</dc:creator>
  <cp:lastModifiedBy>Marinus Toman</cp:lastModifiedBy>
  <cp:revision>68</cp:revision>
  <dcterms:created xsi:type="dcterms:W3CDTF">2019-03-01T14:17:43Z</dcterms:created>
  <dcterms:modified xsi:type="dcterms:W3CDTF">2021-10-25T09:34:59Z</dcterms:modified>
  <cp:category>Computational Neuroscience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0x010100CECEB63A18C1CB41933BDA1809B47033</vt:lpwstr>
  </property>
</Properties>
</file>